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6105-9179-4A31-97B3-956E72145F6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934E4-69C7-446A-9FE3-B2928749D28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441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/>
              <a:t>1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</a:t>
            </a:r>
            <a:r>
              <a:rPr lang="en-GB" sz="4800" b="1" dirty="0" err="1"/>
              <a:t>Tompo</a:t>
            </a:r>
            <a:r>
              <a:rPr lang="en-GB" sz="4800" b="1" dirty="0"/>
              <a:t> ô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te</a:t>
            </a:r>
            <a:r>
              <a:rPr lang="en-GB" sz="4800" b="1" dirty="0"/>
              <a:t>-ho </a:t>
            </a:r>
            <a:r>
              <a:rPr lang="en-GB" sz="4800" b="1" dirty="0" err="1"/>
              <a:t>mpanomponao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koa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androko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K</a:t>
            </a:r>
            <a:r>
              <a:rPr lang="en-GB" sz="4800" b="1" i="1" dirty="0"/>
              <a:t>a</a:t>
            </a:r>
            <a:r>
              <a:rPr lang="en-GB" sz="4800" b="1" dirty="0"/>
              <a:t>  </a:t>
            </a:r>
            <a:r>
              <a:rPr lang="en-GB" sz="4800" b="1" dirty="0" err="1"/>
              <a:t>anarano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/>
              <a:t>2 </a:t>
            </a:r>
            <a:r>
              <a:rPr lang="en-GB" sz="4800" b="1" dirty="0" err="1"/>
              <a:t>Raiso</a:t>
            </a:r>
            <a:r>
              <a:rPr lang="en-GB" sz="4800" b="1" dirty="0"/>
              <a:t> re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hanao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asanao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koa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tongotro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Ho </a:t>
            </a:r>
            <a:r>
              <a:rPr lang="en-GB" sz="4800" b="1" dirty="0" err="1"/>
              <a:t>fanirakirakao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/>
              <a:t>3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fahaizako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Ento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hanaja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koa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volako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Ho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tokoa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/>
              <a:t>4 </a:t>
            </a:r>
            <a:r>
              <a:rPr lang="en-GB" sz="4800" b="1" dirty="0" err="1"/>
              <a:t>Raiso</a:t>
            </a:r>
            <a:r>
              <a:rPr lang="en-GB" sz="4800" b="1" dirty="0"/>
              <a:t> re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vavako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Hampiseho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hafatrao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koa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feoko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Ho </a:t>
            </a:r>
            <a:r>
              <a:rPr lang="en-GB" sz="4800" b="1" dirty="0" err="1"/>
              <a:t>mpanandratra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/>
              <a:t>5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fanahiko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Diovy</a:t>
            </a:r>
            <a:r>
              <a:rPr lang="en-GB" sz="4800" b="1" dirty="0"/>
              <a:t> ho </a:t>
            </a:r>
            <a:r>
              <a:rPr lang="en-GB" sz="4800" b="1" dirty="0" err="1"/>
              <a:t>tempolinao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Raiso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</a:t>
            </a:r>
            <a:r>
              <a:rPr lang="en-GB" sz="4800" b="1" dirty="0" err="1"/>
              <a:t>Tompo</a:t>
            </a:r>
            <a:r>
              <a:rPr lang="en-GB" sz="4800" b="1" dirty="0"/>
              <a:t> ô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Ho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mihitsy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05577"/>
            <a:ext cx="7772400" cy="27003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GB" sz="4800" b="1" dirty="0"/>
              <a:t>6 Ho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manokana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 smtClean="0"/>
              <a:t>Mpamonjy</a:t>
            </a:r>
            <a:r>
              <a:rPr lang="en-GB" sz="4800" b="1" dirty="0" smtClean="0"/>
              <a:t>,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Tompo</a:t>
            </a:r>
            <a:r>
              <a:rPr lang="en-GB" sz="4800" b="1" dirty="0" smtClean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Ho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di</a:t>
            </a:r>
            <a:r>
              <a:rPr lang="en-GB" sz="4800" b="1" i="1" dirty="0" err="1"/>
              <a:t>a</a:t>
            </a:r>
            <a:r>
              <a:rPr lang="en-GB" sz="4800" b="1" dirty="0"/>
              <a:t>  </a:t>
            </a:r>
            <a:r>
              <a:rPr lang="en-GB" sz="4800" b="1" dirty="0" err="1" smtClean="0"/>
              <a:t>Anao</a:t>
            </a:r>
            <a:r>
              <a:rPr lang="en-GB" sz="4800" b="1" dirty="0" smtClean="0"/>
              <a:t> </a:t>
            </a:r>
            <a:r>
              <a:rPr lang="en-GB" sz="4800" b="1" dirty="0" err="1"/>
              <a:t>toko</a:t>
            </a:r>
            <a:r>
              <a:rPr lang="en-GB" sz="4800" b="1" i="1" dirty="0" err="1"/>
              <a:t>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Ho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mandrakizay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441</vt:lpstr>
      <vt:lpstr>1 Raiso aho, Tompo ô !    Fa te-ho mpanomponao ;    Raiso koa ny androko,    Ka  anarano fo izao.</vt:lpstr>
      <vt:lpstr>2 Raiso re ny tanako    Mba hanao ny asanao ;    Raiso koa ny tongotro    Ho fanirakirakao.</vt:lpstr>
      <vt:lpstr>3 Raiso ny fahaizako,    Ento mba hanaja Anao ;    Raiso koa ny volako    Ho Anao tokoa izao.</vt:lpstr>
      <vt:lpstr>4 Raiso re ny vavako    Hampiseho ny hafatrao ;    Raiso koa ny feoko    Ho mpanandratra Anao.</vt:lpstr>
      <vt:lpstr>5 Raiso ny fanahiko    Diovy ho tempolinao ;    Raiso aho, Tompo ô !    Ho Anao mihitsy izao.</vt:lpstr>
      <vt:lpstr>6 Ho Anao manokana,    Ry Mpamonjy, Tompo soa !    Ho Anao dia  Anao tokoa,    Ho Anao mandrakizay.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441</dc:title>
  <dc:creator>RAMOD</dc:creator>
  <cp:lastModifiedBy>ami</cp:lastModifiedBy>
  <cp:revision>2</cp:revision>
  <dcterms:created xsi:type="dcterms:W3CDTF">2013-12-20T17:22:48Z</dcterms:created>
  <dcterms:modified xsi:type="dcterms:W3CDTF">2014-10-27T19:07:16Z</dcterms:modified>
</cp:coreProperties>
</file>