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49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73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65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31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36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26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4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92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63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4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286A-BBB9-45E3-A5E8-483AA06AB79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44CA-2B73-43B6-A6E7-3619A8F965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25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442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54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Endre</a:t>
            </a:r>
            <a:r>
              <a:rPr lang="en-GB" sz="6600" b="1" dirty="0"/>
              <a:t> ! </a:t>
            </a:r>
            <a:r>
              <a:rPr lang="en-GB" sz="6600" b="1" i="1" dirty="0" err="1"/>
              <a:t>i</a:t>
            </a:r>
            <a:r>
              <a:rPr lang="en-GB" sz="6600" b="1" dirty="0" err="1"/>
              <a:t>ty</a:t>
            </a:r>
            <a:r>
              <a:rPr lang="en-GB" sz="6600" b="1" dirty="0"/>
              <a:t> </a:t>
            </a:r>
            <a:r>
              <a:rPr lang="en-GB" sz="6600" b="1" dirty="0" err="1"/>
              <a:t>fahotana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Mamely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O! </a:t>
            </a:r>
            <a:r>
              <a:rPr lang="en-GB" sz="6600" b="1" dirty="0" err="1"/>
              <a:t>ady</a:t>
            </a:r>
            <a:r>
              <a:rPr lang="en-GB" sz="6600" b="1" dirty="0"/>
              <a:t> </a:t>
            </a:r>
            <a:r>
              <a:rPr lang="en-GB" sz="6600" b="1" dirty="0" err="1"/>
              <a:t>mampahana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mafy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12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Vonjeo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Mpiantra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 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tery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mahantra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  </a:t>
            </a:r>
            <a:r>
              <a:rPr lang="en-GB" sz="6600" b="1" dirty="0" err="1"/>
              <a:t>Miady</a:t>
            </a:r>
            <a:r>
              <a:rPr lang="en-GB" sz="6600" b="1" dirty="0"/>
              <a:t> lava </a:t>
            </a:r>
            <a:r>
              <a:rPr lang="en-GB" sz="6600" b="1" dirty="0" err="1"/>
              <a:t>izao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600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Antoky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aiko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mahafatra-po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Toky</a:t>
            </a:r>
            <a:r>
              <a:rPr lang="en-GB" sz="6600" b="1" dirty="0"/>
              <a:t> </a:t>
            </a:r>
            <a:r>
              <a:rPr lang="en-GB" sz="6600" b="1" dirty="0" err="1"/>
              <a:t>antenaiko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tanjaky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76719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fanahy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Apetrak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ataovy</a:t>
            </a:r>
            <a:r>
              <a:rPr lang="en-GB" sz="6600" b="1" dirty="0"/>
              <a:t> </a:t>
            </a:r>
            <a:r>
              <a:rPr lang="en-GB" sz="6600" b="1" dirty="0" err="1"/>
              <a:t>lehilahy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Mpandresy</a:t>
            </a:r>
            <a:r>
              <a:rPr lang="en-GB" sz="6600" b="1" dirty="0"/>
              <a:t> </a:t>
            </a:r>
            <a:r>
              <a:rPr lang="en-GB" sz="6600" b="1" dirty="0" err="1"/>
              <a:t>to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6840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Izaho</a:t>
            </a:r>
            <a:r>
              <a:rPr lang="en-GB" sz="6600" b="1" dirty="0"/>
              <a:t> no </a:t>
            </a:r>
            <a:r>
              <a:rPr lang="en-GB" sz="6600" b="1" dirty="0" err="1"/>
              <a:t>Mpamonjy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matoki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toko</a:t>
            </a:r>
            <a:r>
              <a:rPr lang="en-GB" sz="6600" b="1" i="1" dirty="0" err="1"/>
              <a:t>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mahavonjy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Ko</a:t>
            </a:r>
            <a:r>
              <a:rPr lang="en-GB" sz="6600" b="1" i="1" dirty="0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antenao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9312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sandriko</a:t>
            </a:r>
            <a:r>
              <a:rPr lang="en-GB" sz="6600" b="1" dirty="0"/>
              <a:t> </a:t>
            </a:r>
            <a:r>
              <a:rPr lang="en-GB" sz="6600" b="1" dirty="0" err="1"/>
              <a:t>mahery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No </a:t>
            </a:r>
            <a:r>
              <a:rPr lang="en-GB" sz="6600" b="1" dirty="0" err="1"/>
              <a:t>iankinanao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very,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Minoa </a:t>
            </a:r>
            <a:r>
              <a:rPr lang="en-GB" sz="6600" b="1" dirty="0" err="1"/>
              <a:t>hianao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9995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400" b="1" dirty="0" smtClean="0">
                <a:solidFill>
                  <a:srgbClr val="FF0000"/>
                </a:solidFill>
              </a:rPr>
              <a:t>4) </a:t>
            </a:r>
            <a:r>
              <a:rPr lang="en-GB" sz="6400" b="1" dirty="0" err="1"/>
              <a:t>Ry</a:t>
            </a:r>
            <a:r>
              <a:rPr lang="en-GB" sz="6400" b="1" dirty="0"/>
              <a:t> </a:t>
            </a:r>
            <a:r>
              <a:rPr lang="en-GB" sz="6400" b="1" dirty="0" err="1"/>
              <a:t>Tompo</a:t>
            </a:r>
            <a:r>
              <a:rPr lang="en-GB" sz="6400" b="1" dirty="0"/>
              <a:t> </a:t>
            </a:r>
            <a:r>
              <a:rPr lang="en-GB" sz="6400" b="1" dirty="0" err="1"/>
              <a:t>manan-kery</a:t>
            </a:r>
            <a:r>
              <a:rPr lang="en-GB" sz="6400" b="1" dirty="0"/>
              <a:t> !</a:t>
            </a:r>
            <a:r>
              <a:rPr lang="fr-FR" sz="6400" b="1" dirty="0"/>
              <a:t/>
            </a:r>
            <a:br>
              <a:rPr lang="fr-FR" sz="64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fitiavanao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Fitia</a:t>
            </a:r>
            <a:r>
              <a:rPr lang="en-GB" sz="6600" b="1" dirty="0"/>
              <a:t> </a:t>
            </a:r>
            <a:r>
              <a:rPr lang="en-GB" sz="6600" b="1" dirty="0" err="1"/>
              <a:t>feno</a:t>
            </a:r>
            <a:r>
              <a:rPr lang="en-GB" sz="6600" b="1" dirty="0"/>
              <a:t> </a:t>
            </a:r>
            <a:r>
              <a:rPr lang="en-GB" sz="6600" b="1" dirty="0" err="1"/>
              <a:t>hery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raisiko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052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dera</a:t>
            </a:r>
            <a:r>
              <a:rPr lang="en-GB" sz="6600" b="1" dirty="0"/>
              <a:t> </a:t>
            </a:r>
            <a:r>
              <a:rPr lang="en-GB" sz="6600" b="1" dirty="0" err="1"/>
              <a:t>aman-daza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No </a:t>
            </a:r>
            <a:r>
              <a:rPr lang="en-GB" sz="6600" b="1" dirty="0" err="1"/>
              <a:t>mendrika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 </a:t>
            </a:r>
            <a:r>
              <a:rPr lang="en-GB" sz="6600" b="1" dirty="0" err="1"/>
              <a:t>hankalaza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voninahitrao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492236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442</vt:lpstr>
      <vt:lpstr>1) Endre ! ity fahotana,        Mamely ao am-po,    O! ady mampahana,        Ka mafy ny manjo ;</vt:lpstr>
      <vt:lpstr>:,: Vonjeo, ry Mpiantra !          Izaho zanakao,        Fa tery sy mahantra          Miady lava izao :,:</vt:lpstr>
      <vt:lpstr>2) Ry Antoky ny aiko !       Izay mahafatra-po,    Ry Toky antenaiko !       Izay tanjaky ny fo ;</vt:lpstr>
      <vt:lpstr>Ny tena sy fanahy       Apetraka  Aminao,    Ka  ataovy lehilahy       Mpandresy toa  Anao.</vt:lpstr>
      <vt:lpstr>3) Izaho no Mpamonjy,       Ka matokia  tokoa,    Izaho mahavonjy       Koa  antenao ny soa ;</vt:lpstr>
      <vt:lpstr>Ny sandriko mahery       No iankinanao,    Hianao dia tsy ho very,       Minoa hianao.</vt:lpstr>
      <vt:lpstr>4) Ry Tompo manan-kery !        Ny fitiavanao    Fitia feno hery,        Ka raisiko izao ;</vt:lpstr>
      <vt:lpstr> Ny dera aman-daza        No mendrika ho Anao    Ny foko hankalaza,        Ny voninahitrao.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442</dc:title>
  <dc:creator>ami</dc:creator>
  <cp:lastModifiedBy>ami</cp:lastModifiedBy>
  <cp:revision>1</cp:revision>
  <dcterms:created xsi:type="dcterms:W3CDTF">2014-10-28T09:56:22Z</dcterms:created>
  <dcterms:modified xsi:type="dcterms:W3CDTF">2014-10-28T10:02:54Z</dcterms:modified>
</cp:coreProperties>
</file>