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F87F-3E62-4DBE-8F9E-82B4499AAE28}" type="datetimeFigureOut">
              <a:rPr lang="fr-FR" smtClean="0"/>
              <a:pPr/>
              <a:t>03/08/2014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6CD-76CF-4F17-B80E-6673F3ECD56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F87F-3E62-4DBE-8F9E-82B4499AAE28}" type="datetimeFigureOut">
              <a:rPr lang="fr-FR" smtClean="0"/>
              <a:pPr/>
              <a:t>03/08/2014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6CD-76CF-4F17-B80E-6673F3ECD56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F87F-3E62-4DBE-8F9E-82B4499AAE28}" type="datetimeFigureOut">
              <a:rPr lang="fr-FR" smtClean="0"/>
              <a:pPr/>
              <a:t>03/08/2014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6CD-76CF-4F17-B80E-6673F3ECD56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F87F-3E62-4DBE-8F9E-82B4499AAE28}" type="datetimeFigureOut">
              <a:rPr lang="fr-FR" smtClean="0"/>
              <a:pPr/>
              <a:t>03/08/2014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6CD-76CF-4F17-B80E-6673F3ECD56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F87F-3E62-4DBE-8F9E-82B4499AAE28}" type="datetimeFigureOut">
              <a:rPr lang="fr-FR" smtClean="0"/>
              <a:pPr/>
              <a:t>03/08/2014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6CD-76CF-4F17-B80E-6673F3ECD56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F87F-3E62-4DBE-8F9E-82B4499AAE28}" type="datetimeFigureOut">
              <a:rPr lang="fr-FR" smtClean="0"/>
              <a:pPr/>
              <a:t>03/08/2014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6CD-76CF-4F17-B80E-6673F3ECD56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F87F-3E62-4DBE-8F9E-82B4499AAE28}" type="datetimeFigureOut">
              <a:rPr lang="fr-FR" smtClean="0"/>
              <a:pPr/>
              <a:t>03/08/2014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6CD-76CF-4F17-B80E-6673F3ECD56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F87F-3E62-4DBE-8F9E-82B4499AAE28}" type="datetimeFigureOut">
              <a:rPr lang="fr-FR" smtClean="0"/>
              <a:pPr/>
              <a:t>03/08/2014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6CD-76CF-4F17-B80E-6673F3ECD56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F87F-3E62-4DBE-8F9E-82B4499AAE28}" type="datetimeFigureOut">
              <a:rPr lang="fr-FR" smtClean="0"/>
              <a:pPr/>
              <a:t>03/08/2014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6CD-76CF-4F17-B80E-6673F3ECD56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F87F-3E62-4DBE-8F9E-82B4499AAE28}" type="datetimeFigureOut">
              <a:rPr lang="fr-FR" smtClean="0"/>
              <a:pPr/>
              <a:t>03/08/2014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6CD-76CF-4F17-B80E-6673F3ECD56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F87F-3E62-4DBE-8F9E-82B4499AAE28}" type="datetimeFigureOut">
              <a:rPr lang="fr-FR" smtClean="0"/>
              <a:pPr/>
              <a:t>03/08/2014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6CD-76CF-4F17-B80E-6673F3ECD56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7F87F-3E62-4DBE-8F9E-82B4499AAE28}" type="datetimeFigureOut">
              <a:rPr lang="fr-FR" smtClean="0"/>
              <a:pPr/>
              <a:t>03/08/2014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096CD-76CF-4F17-B80E-6673F3ECD56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28690" y="1071552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fr-FR" sz="8800" b="1" dirty="0" smtClean="0"/>
              <a:t>443</a:t>
            </a:r>
            <a:endParaRPr lang="fr-FR" sz="8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i="1" dirty="0" err="1" smtClean="0"/>
              <a:t>Raiso</a:t>
            </a:r>
            <a:r>
              <a:rPr lang="en-GB" i="1" dirty="0" smtClean="0"/>
              <a:t> ho </a:t>
            </a:r>
            <a:r>
              <a:rPr lang="en-GB" i="1" dirty="0" err="1" smtClean="0"/>
              <a:t>Anao</a:t>
            </a:r>
            <a:r>
              <a:rPr lang="en-GB" i="1" dirty="0" smtClean="0"/>
              <a:t> </a:t>
            </a:r>
            <a:r>
              <a:rPr lang="en-GB" i="1" dirty="0" err="1" smtClean="0"/>
              <a:t>ny</a:t>
            </a:r>
            <a:r>
              <a:rPr lang="en-GB" i="1" dirty="0" smtClean="0"/>
              <a:t> </a:t>
            </a:r>
            <a:r>
              <a:rPr lang="en-GB" i="1" dirty="0" err="1" smtClean="0"/>
              <a:t>foko</a:t>
            </a:r>
            <a:r>
              <a:rPr lang="en-GB" i="1" dirty="0" smtClean="0"/>
              <a:t> </a:t>
            </a:r>
            <a:endParaRPr lang="fr-F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28610"/>
            <a:ext cx="9144000" cy="4232702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1) </a:t>
            </a:r>
            <a:r>
              <a:rPr lang="en-GB" sz="5400" b="1" dirty="0" err="1"/>
              <a:t>Raiso</a:t>
            </a:r>
            <a:r>
              <a:rPr lang="en-GB" sz="5400" b="1" dirty="0"/>
              <a:t> ho </a:t>
            </a:r>
            <a:r>
              <a:rPr lang="en-GB" sz="5400" b="1" dirty="0" err="1"/>
              <a:t>Anao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foko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Ry</a:t>
            </a:r>
            <a:r>
              <a:rPr lang="en-GB" sz="5400" b="1" dirty="0" smtClean="0"/>
              <a:t> </a:t>
            </a:r>
            <a:r>
              <a:rPr lang="en-GB" sz="5400" b="1" dirty="0"/>
              <a:t>Jehovah </a:t>
            </a:r>
            <a:r>
              <a:rPr lang="en-GB" sz="5400" b="1" dirty="0" err="1"/>
              <a:t>Raiko</a:t>
            </a:r>
            <a:r>
              <a:rPr lang="en-GB" sz="5400" b="1" dirty="0"/>
              <a:t> ô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Mitoera</a:t>
            </a:r>
            <a:r>
              <a:rPr lang="en-GB" sz="5400" b="1" dirty="0" smtClean="0"/>
              <a:t> </a:t>
            </a:r>
            <a:r>
              <a:rPr lang="en-GB" sz="5400" b="1" dirty="0" err="1"/>
              <a:t>atý</a:t>
            </a:r>
            <a:r>
              <a:rPr lang="en-GB" sz="5400" b="1" dirty="0"/>
              <a:t> am-</a:t>
            </a:r>
            <a:r>
              <a:rPr lang="en-GB" sz="5400" b="1" dirty="0" err="1"/>
              <a:t>poko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Mba</a:t>
            </a:r>
            <a:r>
              <a:rPr lang="en-GB" sz="5400" b="1" dirty="0" smtClean="0"/>
              <a:t> </a:t>
            </a:r>
            <a:r>
              <a:rPr lang="en-GB" sz="5400" b="1" dirty="0"/>
              <a:t>ho </a:t>
            </a:r>
            <a:r>
              <a:rPr lang="en-GB" sz="5400" b="1" dirty="0" err="1" smtClean="0"/>
              <a:t>tompon</a:t>
            </a:r>
            <a:r>
              <a:rPr lang="en-GB" sz="5400" b="1" dirty="0" smtClean="0"/>
              <a:t>- </a:t>
            </a:r>
            <a:r>
              <a:rPr lang="en-GB" sz="5400" b="1" dirty="0" err="1"/>
              <a:t>trano</a:t>
            </a:r>
            <a:r>
              <a:rPr lang="en-GB" sz="5400" b="1" dirty="0"/>
              <a:t> </a:t>
            </a:r>
            <a:r>
              <a:rPr lang="en-GB" sz="5400" b="1" dirty="0" err="1"/>
              <a:t>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smtClean="0"/>
              <a:t> </a:t>
            </a:r>
            <a:r>
              <a:rPr lang="en-GB" sz="5400" b="1" i="1" dirty="0">
                <a:solidFill>
                  <a:srgbClr val="0070C0"/>
                </a:solidFill>
              </a:rPr>
              <a:t>:,: O, </a:t>
            </a:r>
            <a:r>
              <a:rPr lang="en-GB" sz="5400" b="1" i="1" dirty="0" err="1">
                <a:solidFill>
                  <a:srgbClr val="0070C0"/>
                </a:solidFill>
              </a:rPr>
              <a:t>ry</a:t>
            </a:r>
            <a:r>
              <a:rPr lang="en-GB" sz="5400" b="1" i="1" dirty="0">
                <a:solidFill>
                  <a:srgbClr val="0070C0"/>
                </a:solidFill>
              </a:rPr>
              <a:t> </a:t>
            </a:r>
            <a:r>
              <a:rPr lang="en-GB" sz="5400" b="1" i="1" dirty="0" err="1">
                <a:solidFill>
                  <a:srgbClr val="0070C0"/>
                </a:solidFill>
              </a:rPr>
              <a:t>Raiko</a:t>
            </a:r>
            <a:r>
              <a:rPr lang="en-GB" sz="5400" b="1" i="1" dirty="0">
                <a:solidFill>
                  <a:srgbClr val="0070C0"/>
                </a:solidFill>
              </a:rPr>
              <a:t> </a:t>
            </a:r>
            <a:r>
              <a:rPr lang="en-GB" sz="5400" b="1" i="1" dirty="0" smtClean="0">
                <a:solidFill>
                  <a:srgbClr val="0070C0"/>
                </a:solidFill>
              </a:rPr>
              <a:t>! O, </a:t>
            </a:r>
            <a:r>
              <a:rPr lang="en-GB" sz="5400" b="1" i="1" dirty="0" err="1" smtClean="0">
                <a:solidFill>
                  <a:srgbClr val="0070C0"/>
                </a:solidFill>
              </a:rPr>
              <a:t>ry</a:t>
            </a:r>
            <a:r>
              <a:rPr lang="en-GB" sz="5400" b="1" i="1" dirty="0" smtClean="0">
                <a:solidFill>
                  <a:srgbClr val="0070C0"/>
                </a:solidFill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</a:rPr>
              <a:t>Raiko</a:t>
            </a:r>
            <a:r>
              <a:rPr lang="en-GB" sz="5400" b="1" i="1" dirty="0" smtClean="0">
                <a:solidFill>
                  <a:srgbClr val="0070C0"/>
                </a:solidFill>
              </a:rPr>
              <a:t> ! </a:t>
            </a:r>
            <a:r>
              <a:rPr lang="fr-FR" sz="5400" b="1" i="1" dirty="0">
                <a:solidFill>
                  <a:srgbClr val="0070C0"/>
                </a:solidFill>
              </a:rPr>
              <a:t/>
            </a:r>
            <a:br>
              <a:rPr lang="fr-FR" sz="5400" b="1" i="1" dirty="0">
                <a:solidFill>
                  <a:srgbClr val="0070C0"/>
                </a:solidFill>
              </a:rPr>
            </a:br>
            <a:r>
              <a:rPr lang="en-GB" sz="5400" b="1" i="1" dirty="0" err="1" smtClean="0">
                <a:solidFill>
                  <a:srgbClr val="0070C0"/>
                </a:solidFill>
              </a:rPr>
              <a:t>Mitoera</a:t>
            </a:r>
            <a:r>
              <a:rPr lang="en-GB" sz="5400" b="1" i="1" dirty="0" smtClean="0">
                <a:solidFill>
                  <a:srgbClr val="0070C0"/>
                </a:solidFill>
              </a:rPr>
              <a:t> </a:t>
            </a:r>
            <a:r>
              <a:rPr lang="en-GB" sz="5400" b="1" i="1" dirty="0" err="1">
                <a:solidFill>
                  <a:srgbClr val="0070C0"/>
                </a:solidFill>
              </a:rPr>
              <a:t>ao</a:t>
            </a:r>
            <a:r>
              <a:rPr lang="en-GB" sz="5400" b="1" i="1" dirty="0">
                <a:solidFill>
                  <a:srgbClr val="0070C0"/>
                </a:solidFill>
              </a:rPr>
              <a:t> </a:t>
            </a:r>
            <a:r>
              <a:rPr lang="en-GB" sz="5400" b="1" i="1" dirty="0" err="1">
                <a:solidFill>
                  <a:srgbClr val="0070C0"/>
                </a:solidFill>
              </a:rPr>
              <a:t>izao</a:t>
            </a:r>
            <a:r>
              <a:rPr lang="en-GB" sz="5400" b="1" i="1" dirty="0">
                <a:solidFill>
                  <a:srgbClr val="0070C0"/>
                </a:solidFill>
              </a:rPr>
              <a:t> </a:t>
            </a:r>
            <a:r>
              <a:rPr lang="en-GB" sz="5400" b="1" i="1" dirty="0" smtClean="0">
                <a:solidFill>
                  <a:srgbClr val="0070C0"/>
                </a:solidFill>
              </a:rPr>
              <a:t>:,:</a:t>
            </a:r>
            <a:endParaRPr lang="fr-FR" sz="5400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28610"/>
            <a:ext cx="9144000" cy="4232702"/>
          </a:xfrm>
        </p:spPr>
        <p:txBody>
          <a:bodyPr>
            <a:noAutofit/>
          </a:bodyPr>
          <a:lstStyle/>
          <a:p>
            <a:r>
              <a:rPr lang="en-GB" sz="4800" b="1" dirty="0" smtClean="0"/>
              <a:t>2) </a:t>
            </a:r>
            <a:r>
              <a:rPr lang="en-GB" sz="4800" b="1" dirty="0" err="1"/>
              <a:t>Raiso</a:t>
            </a:r>
            <a:r>
              <a:rPr lang="en-GB" sz="4800" b="1" dirty="0"/>
              <a:t> ho </a:t>
            </a:r>
            <a:r>
              <a:rPr lang="en-GB" sz="4800" b="1" dirty="0" err="1"/>
              <a:t>Anao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foko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Ry</a:t>
            </a:r>
            <a:r>
              <a:rPr lang="en-GB" sz="4800" b="1" dirty="0" smtClean="0"/>
              <a:t> </a:t>
            </a:r>
            <a:r>
              <a:rPr lang="en-GB" sz="4800" b="1" dirty="0" err="1"/>
              <a:t>Jesosy</a:t>
            </a:r>
            <a:r>
              <a:rPr lang="en-GB" sz="4800" b="1" dirty="0"/>
              <a:t> </a:t>
            </a:r>
            <a:r>
              <a:rPr lang="en-GB" sz="4800" b="1" dirty="0" err="1"/>
              <a:t>Tompo</a:t>
            </a:r>
            <a:r>
              <a:rPr lang="en-GB" sz="4800" b="1" dirty="0"/>
              <a:t> ô !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Tsy</a:t>
            </a:r>
            <a:r>
              <a:rPr lang="en-GB" sz="4800" b="1" dirty="0" smtClean="0"/>
              <a:t> </a:t>
            </a:r>
            <a:r>
              <a:rPr lang="en-GB" sz="4800" b="1" dirty="0" err="1"/>
              <a:t>mba</a:t>
            </a:r>
            <a:r>
              <a:rPr lang="en-GB" sz="4800" b="1" dirty="0"/>
              <a:t> </a:t>
            </a:r>
            <a:r>
              <a:rPr lang="en-GB" sz="4800" b="1" dirty="0" err="1"/>
              <a:t>vola</a:t>
            </a:r>
            <a:r>
              <a:rPr lang="en-GB" sz="4800" b="1" dirty="0"/>
              <a:t>, </a:t>
            </a:r>
            <a:r>
              <a:rPr lang="en-GB" sz="4800" b="1" dirty="0" err="1"/>
              <a:t>fa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foko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smtClean="0"/>
              <a:t>No </a:t>
            </a:r>
            <a:r>
              <a:rPr lang="en-GB" sz="4800" b="1" dirty="0" err="1"/>
              <a:t>atolotro</a:t>
            </a:r>
            <a:r>
              <a:rPr lang="en-GB" sz="4800" b="1" dirty="0"/>
              <a:t> </a:t>
            </a:r>
            <a:r>
              <a:rPr lang="en-GB" sz="4800" b="1" dirty="0" err="1"/>
              <a:t>Anao</a:t>
            </a:r>
            <a:r>
              <a:rPr lang="en-GB" sz="4800" b="1" dirty="0"/>
              <a:t> :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</a:t>
            </a:r>
            <a:r>
              <a:rPr lang="en-GB" sz="4800" b="1" i="1" dirty="0" smtClean="0">
                <a:solidFill>
                  <a:srgbClr val="0070C0"/>
                </a:solidFill>
              </a:rPr>
              <a:t>:,: </a:t>
            </a:r>
            <a:r>
              <a:rPr lang="fr-FR" sz="4800" b="1" i="1" dirty="0" err="1" smtClean="0">
                <a:solidFill>
                  <a:srgbClr val="0070C0"/>
                </a:solidFill>
              </a:rPr>
              <a:t>Raiso</a:t>
            </a:r>
            <a:r>
              <a:rPr lang="fr-FR" sz="4800" b="1" i="1" dirty="0" smtClean="0">
                <a:solidFill>
                  <a:srgbClr val="0070C0"/>
                </a:solidFill>
              </a:rPr>
              <a:t> </a:t>
            </a:r>
            <a:r>
              <a:rPr lang="fr-FR" sz="4800" b="1" i="1" dirty="0" err="1" smtClean="0">
                <a:solidFill>
                  <a:srgbClr val="0070C0"/>
                </a:solidFill>
              </a:rPr>
              <a:t>Tompo</a:t>
            </a:r>
            <a:r>
              <a:rPr lang="fr-FR" sz="4800" b="1" i="1" dirty="0" smtClean="0">
                <a:solidFill>
                  <a:srgbClr val="0070C0"/>
                </a:solidFill>
              </a:rPr>
              <a:t>,</a:t>
            </a:r>
            <a:r>
              <a:rPr lang="fr-FR" sz="4800" b="1" i="1" dirty="0" smtClean="0">
                <a:solidFill>
                  <a:srgbClr val="0070C0"/>
                </a:solidFill>
              </a:rPr>
              <a:t> </a:t>
            </a:r>
            <a:r>
              <a:rPr lang="fr-FR" sz="4800" b="1" i="1" dirty="0" err="1" smtClean="0">
                <a:solidFill>
                  <a:srgbClr val="0070C0"/>
                </a:solidFill>
              </a:rPr>
              <a:t>Raiso</a:t>
            </a:r>
            <a:r>
              <a:rPr lang="fr-FR" sz="4800" b="1" i="1" dirty="0" smtClean="0">
                <a:solidFill>
                  <a:srgbClr val="0070C0"/>
                </a:solidFill>
              </a:rPr>
              <a:t> </a:t>
            </a:r>
            <a:r>
              <a:rPr lang="fr-FR" sz="4800" b="1" i="1" dirty="0" err="1" smtClean="0">
                <a:solidFill>
                  <a:srgbClr val="0070C0"/>
                </a:solidFill>
              </a:rPr>
              <a:t>Tompo</a:t>
            </a:r>
            <a:r>
              <a:rPr lang="fr-FR" sz="4800" b="1" i="1" dirty="0" smtClean="0">
                <a:solidFill>
                  <a:srgbClr val="0070C0"/>
                </a:solidFill>
              </a:rPr>
              <a:t> </a:t>
            </a:r>
            <a:r>
              <a:rPr lang="fr-FR" sz="4800" b="1" i="1" dirty="0" smtClean="0">
                <a:solidFill>
                  <a:srgbClr val="0070C0"/>
                </a:solidFill>
              </a:rPr>
              <a:t/>
            </a:r>
            <a:br>
              <a:rPr lang="fr-FR" sz="4800" b="1" i="1" dirty="0" smtClean="0">
                <a:solidFill>
                  <a:srgbClr val="0070C0"/>
                </a:solidFill>
              </a:rPr>
            </a:br>
            <a:r>
              <a:rPr lang="fr-FR" sz="4800" b="1" i="1" dirty="0" smtClean="0">
                <a:solidFill>
                  <a:srgbClr val="0070C0"/>
                </a:solidFill>
              </a:rPr>
              <a:t>fa </a:t>
            </a:r>
            <a:r>
              <a:rPr lang="fr-FR" sz="4800" b="1" i="1" dirty="0" err="1" smtClean="0">
                <a:solidFill>
                  <a:srgbClr val="0070C0"/>
                </a:solidFill>
              </a:rPr>
              <a:t>fanati</a:t>
            </a:r>
            <a:r>
              <a:rPr lang="fr-FR" sz="4800" b="1" i="1" dirty="0" smtClean="0">
                <a:solidFill>
                  <a:srgbClr val="0070C0"/>
                </a:solidFill>
              </a:rPr>
              <a:t>-</a:t>
            </a:r>
            <a:r>
              <a:rPr lang="fr-FR" sz="4800" b="1" i="1" dirty="0" err="1" smtClean="0">
                <a:solidFill>
                  <a:srgbClr val="0070C0"/>
                </a:solidFill>
              </a:rPr>
              <a:t>tsitrapo</a:t>
            </a:r>
            <a:r>
              <a:rPr lang="en-GB" sz="4800" b="1" i="1" dirty="0" smtClean="0">
                <a:solidFill>
                  <a:srgbClr val="0070C0"/>
                </a:solidFill>
              </a:rPr>
              <a:t>:,:</a:t>
            </a:r>
            <a:endParaRPr lang="fr-FR" sz="4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28610"/>
            <a:ext cx="9144000" cy="4232702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3) </a:t>
            </a:r>
            <a:r>
              <a:rPr lang="en-GB" sz="5400" b="1" dirty="0" err="1" smtClean="0"/>
              <a:t>Raiso</a:t>
            </a:r>
            <a:r>
              <a:rPr lang="en-GB" sz="5400" b="1" dirty="0" smtClean="0"/>
              <a:t> ho </a:t>
            </a:r>
            <a:r>
              <a:rPr lang="en-GB" sz="5400" b="1" dirty="0" err="1" smtClean="0"/>
              <a:t>Anao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foko</a:t>
            </a:r>
            <a:r>
              <a:rPr lang="en-GB" sz="5400" b="1" dirty="0" smtClean="0"/>
              <a:t>,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err="1" smtClean="0"/>
              <a:t>Ry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Fanahy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Masina</a:t>
            </a:r>
            <a:r>
              <a:rPr lang="en-GB" sz="5400" b="1" dirty="0" smtClean="0"/>
              <a:t> ô !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err="1" smtClean="0"/>
              <a:t>Hazavao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ao</a:t>
            </a:r>
            <a:r>
              <a:rPr lang="en-GB" sz="5400" b="1" dirty="0" smtClean="0"/>
              <a:t> am-</a:t>
            </a:r>
            <a:r>
              <a:rPr lang="en-GB" sz="5400" b="1" dirty="0" err="1" smtClean="0"/>
              <a:t>poko</a:t>
            </a:r>
            <a:r>
              <a:rPr lang="en-GB" sz="5400" b="1" dirty="0" smtClean="0"/>
              <a:t>,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err="1" smtClean="0"/>
              <a:t>Diovy</a:t>
            </a:r>
            <a:r>
              <a:rPr lang="en-GB" sz="5400" b="1" dirty="0" smtClean="0"/>
              <a:t> ho </a:t>
            </a:r>
            <a:r>
              <a:rPr lang="en-GB" sz="5400" b="1" dirty="0" err="1" smtClean="0"/>
              <a:t>tempolinao</a:t>
            </a:r>
            <a:r>
              <a:rPr lang="en-GB" sz="5400" b="1" dirty="0" smtClean="0"/>
              <a:t> :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i="1" dirty="0" smtClean="0">
                <a:solidFill>
                  <a:srgbClr val="00B0F0"/>
                </a:solidFill>
              </a:rPr>
              <a:t>:,: </a:t>
            </a:r>
            <a:r>
              <a:rPr lang="en-GB" sz="5400" b="1" dirty="0" err="1" smtClean="0">
                <a:solidFill>
                  <a:srgbClr val="00B0F0"/>
                </a:solidFill>
              </a:rPr>
              <a:t>Indro</a:t>
            </a:r>
            <a:r>
              <a:rPr lang="en-GB" sz="5400" b="1" dirty="0" smtClean="0">
                <a:solidFill>
                  <a:srgbClr val="00B0F0"/>
                </a:solidFill>
              </a:rPr>
              <a:t>, </a:t>
            </a:r>
            <a:r>
              <a:rPr lang="en-GB" sz="5400" b="1" dirty="0" err="1" smtClean="0">
                <a:solidFill>
                  <a:srgbClr val="00B0F0"/>
                </a:solidFill>
              </a:rPr>
              <a:t>raiso</a:t>
            </a:r>
            <a:r>
              <a:rPr lang="en-GB" sz="5400" b="1" dirty="0" smtClean="0">
                <a:solidFill>
                  <a:srgbClr val="00B0F0"/>
                </a:solidFill>
              </a:rPr>
              <a:t> </a:t>
            </a:r>
            <a:r>
              <a:rPr lang="en-GB" sz="5400" b="1" dirty="0" smtClean="0">
                <a:solidFill>
                  <a:srgbClr val="00B0F0"/>
                </a:solidFill>
              </a:rPr>
              <a:t>!</a:t>
            </a:r>
            <a:r>
              <a:rPr lang="en-GB" sz="5400" b="1" dirty="0" smtClean="0">
                <a:solidFill>
                  <a:srgbClr val="00B0F0"/>
                </a:solidFill>
              </a:rPr>
              <a:t> </a:t>
            </a:r>
            <a:r>
              <a:rPr lang="en-GB" sz="5400" b="1" dirty="0" err="1" smtClean="0">
                <a:solidFill>
                  <a:srgbClr val="00B0F0"/>
                </a:solidFill>
              </a:rPr>
              <a:t>Indro</a:t>
            </a:r>
            <a:r>
              <a:rPr lang="en-GB" sz="5400" b="1" dirty="0" smtClean="0">
                <a:solidFill>
                  <a:srgbClr val="00B0F0"/>
                </a:solidFill>
              </a:rPr>
              <a:t>, </a:t>
            </a:r>
            <a:r>
              <a:rPr lang="en-GB" sz="5400" b="1" dirty="0" err="1" smtClean="0">
                <a:solidFill>
                  <a:srgbClr val="00B0F0"/>
                </a:solidFill>
              </a:rPr>
              <a:t>raiso</a:t>
            </a:r>
            <a:r>
              <a:rPr lang="en-GB" sz="5400" b="1" dirty="0" smtClean="0">
                <a:solidFill>
                  <a:srgbClr val="00B0F0"/>
                </a:solidFill>
              </a:rPr>
              <a:t> ! </a:t>
            </a:r>
            <a:r>
              <a:rPr lang="fr-FR" sz="5400" b="1" dirty="0" smtClean="0">
                <a:solidFill>
                  <a:srgbClr val="00B0F0"/>
                </a:solidFill>
              </a:rPr>
              <a:t/>
            </a:r>
            <a:br>
              <a:rPr lang="fr-FR" sz="5400" b="1" dirty="0" smtClean="0">
                <a:solidFill>
                  <a:srgbClr val="00B0F0"/>
                </a:solidFill>
              </a:rPr>
            </a:br>
            <a:r>
              <a:rPr lang="en-GB" sz="5400" b="1" dirty="0" err="1" smtClean="0">
                <a:solidFill>
                  <a:srgbClr val="00B0F0"/>
                </a:solidFill>
              </a:rPr>
              <a:t>Itokany</a:t>
            </a:r>
            <a:r>
              <a:rPr lang="en-GB" sz="5400" b="1" dirty="0" smtClean="0">
                <a:solidFill>
                  <a:srgbClr val="00B0F0"/>
                </a:solidFill>
              </a:rPr>
              <a:t> </a:t>
            </a:r>
            <a:r>
              <a:rPr lang="en-GB" sz="5400" b="1" dirty="0" smtClean="0">
                <a:solidFill>
                  <a:srgbClr val="00B0F0"/>
                </a:solidFill>
              </a:rPr>
              <a:t>ho </a:t>
            </a:r>
            <a:r>
              <a:rPr lang="en-GB" sz="5400" b="1" dirty="0" err="1" smtClean="0">
                <a:solidFill>
                  <a:srgbClr val="00B0F0"/>
                </a:solidFill>
              </a:rPr>
              <a:t>Anao</a:t>
            </a:r>
            <a:r>
              <a:rPr lang="en-GB" sz="5400" b="1" dirty="0" smtClean="0">
                <a:solidFill>
                  <a:srgbClr val="00B0F0"/>
                </a:solidFill>
              </a:rPr>
              <a:t> </a:t>
            </a:r>
            <a:r>
              <a:rPr lang="en-GB" sz="5400" b="1" i="1" dirty="0" smtClean="0">
                <a:solidFill>
                  <a:srgbClr val="00B0F0"/>
                </a:solidFill>
              </a:rPr>
              <a:t>:,:</a:t>
            </a:r>
            <a:endParaRPr lang="fr-FR" sz="5400" b="1" i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82189"/>
            <a:ext cx="9144000" cy="4232702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4) </a:t>
            </a:r>
            <a:r>
              <a:rPr lang="en-GB" sz="5400" b="1" dirty="0" err="1" smtClean="0"/>
              <a:t>Tsy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harindriko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foko</a:t>
            </a:r>
            <a:r>
              <a:rPr lang="en-GB" sz="5400" b="1" dirty="0" smtClean="0"/>
              <a:t>,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err="1" smtClean="0"/>
              <a:t>Fa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vohako</a:t>
            </a:r>
            <a:r>
              <a:rPr lang="en-GB" sz="5400" b="1" dirty="0" smtClean="0"/>
              <a:t> ho </a:t>
            </a:r>
            <a:r>
              <a:rPr lang="en-GB" sz="5400" b="1" dirty="0" err="1" smtClean="0"/>
              <a:t>anao</a:t>
            </a:r>
            <a:r>
              <a:rPr lang="en-GB" sz="5400" b="1" dirty="0" smtClean="0"/>
              <a:t> ;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smtClean="0"/>
              <a:t>Ka </a:t>
            </a:r>
            <a:r>
              <a:rPr lang="en-GB" sz="5400" b="1" dirty="0" err="1" smtClean="0"/>
              <a:t>midira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atý</a:t>
            </a:r>
            <a:r>
              <a:rPr lang="en-GB" sz="5400" b="1" dirty="0" smtClean="0"/>
              <a:t> am-</a:t>
            </a:r>
            <a:r>
              <a:rPr lang="en-GB" sz="5400" b="1" dirty="0" err="1" smtClean="0"/>
              <a:t>poko</a:t>
            </a:r>
            <a:r>
              <a:rPr lang="en-GB" sz="5400" b="1" dirty="0" smtClean="0"/>
              <a:t>,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err="1" smtClean="0"/>
              <a:t>Manjakà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irery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ao</a:t>
            </a:r>
            <a:r>
              <a:rPr lang="en-GB" sz="5400" b="1" dirty="0" smtClean="0"/>
              <a:t> :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i="1" dirty="0" smtClean="0">
                <a:solidFill>
                  <a:srgbClr val="0070C0"/>
                </a:solidFill>
              </a:rPr>
              <a:t>:,: </a:t>
            </a:r>
            <a:r>
              <a:rPr lang="en-GB" sz="5400" b="1" i="1" dirty="0" err="1" smtClean="0">
                <a:solidFill>
                  <a:srgbClr val="0070C0"/>
                </a:solidFill>
              </a:rPr>
              <a:t>Eny</a:t>
            </a:r>
            <a:r>
              <a:rPr lang="en-GB" sz="5400" b="1" i="1" dirty="0" smtClean="0">
                <a:solidFill>
                  <a:srgbClr val="0070C0"/>
                </a:solidFill>
              </a:rPr>
              <a:t>, </a:t>
            </a:r>
            <a:r>
              <a:rPr lang="en-GB" sz="5400" b="1" i="1" dirty="0" err="1" smtClean="0">
                <a:solidFill>
                  <a:srgbClr val="0070C0"/>
                </a:solidFill>
              </a:rPr>
              <a:t>Tompo</a:t>
            </a:r>
            <a:r>
              <a:rPr lang="en-GB" sz="5400" b="1" i="1" dirty="0" smtClean="0">
                <a:solidFill>
                  <a:srgbClr val="0070C0"/>
                </a:solidFill>
              </a:rPr>
              <a:t> </a:t>
            </a:r>
            <a:r>
              <a:rPr lang="en-GB" sz="5400" b="1" i="1" dirty="0" smtClean="0">
                <a:solidFill>
                  <a:srgbClr val="0070C0"/>
                </a:solidFill>
              </a:rPr>
              <a:t>! </a:t>
            </a:r>
            <a:r>
              <a:rPr lang="en-GB" sz="5400" b="1" i="1" dirty="0" err="1" smtClean="0">
                <a:solidFill>
                  <a:srgbClr val="0070C0"/>
                </a:solidFill>
              </a:rPr>
              <a:t>Eny</a:t>
            </a:r>
            <a:r>
              <a:rPr lang="en-GB" sz="5400" b="1" i="1" dirty="0" smtClean="0">
                <a:solidFill>
                  <a:srgbClr val="0070C0"/>
                </a:solidFill>
              </a:rPr>
              <a:t>, </a:t>
            </a:r>
            <a:r>
              <a:rPr lang="en-GB" sz="5400" b="1" i="1" dirty="0" err="1" smtClean="0">
                <a:solidFill>
                  <a:srgbClr val="0070C0"/>
                </a:solidFill>
              </a:rPr>
              <a:t>Tompo</a:t>
            </a:r>
            <a:r>
              <a:rPr lang="en-GB" sz="5400" b="1" i="1" smtClean="0">
                <a:solidFill>
                  <a:srgbClr val="0070C0"/>
                </a:solidFill>
              </a:rPr>
              <a:t> ! </a:t>
            </a:r>
            <a:r>
              <a:rPr lang="fr-FR" sz="5400" b="1" i="1" dirty="0" smtClean="0">
                <a:solidFill>
                  <a:srgbClr val="0070C0"/>
                </a:solidFill>
              </a:rPr>
              <a:t/>
            </a:r>
            <a:br>
              <a:rPr lang="fr-FR" sz="5400" b="1" i="1" dirty="0" smtClean="0">
                <a:solidFill>
                  <a:srgbClr val="0070C0"/>
                </a:solidFill>
              </a:rPr>
            </a:br>
            <a:r>
              <a:rPr lang="en-GB" sz="5400" b="1" i="1" dirty="0" err="1" smtClean="0">
                <a:solidFill>
                  <a:srgbClr val="0070C0"/>
                </a:solidFill>
              </a:rPr>
              <a:t>Raiso</a:t>
            </a:r>
            <a:r>
              <a:rPr lang="en-GB" sz="5400" b="1" i="1" dirty="0" smtClean="0">
                <a:solidFill>
                  <a:srgbClr val="0070C0"/>
                </a:solidFill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</a:rPr>
              <a:t>aho</a:t>
            </a:r>
            <a:r>
              <a:rPr lang="en-GB" sz="5400" b="1" i="1" dirty="0" smtClean="0">
                <a:solidFill>
                  <a:srgbClr val="0070C0"/>
                </a:solidFill>
              </a:rPr>
              <a:t> ho </a:t>
            </a:r>
            <a:r>
              <a:rPr lang="en-GB" sz="5400" b="1" i="1" dirty="0" err="1" smtClean="0">
                <a:solidFill>
                  <a:srgbClr val="0070C0"/>
                </a:solidFill>
              </a:rPr>
              <a:t>Anao</a:t>
            </a:r>
            <a:r>
              <a:rPr lang="en-GB" sz="5400" b="1" i="1" dirty="0" smtClean="0">
                <a:solidFill>
                  <a:srgbClr val="0070C0"/>
                </a:solidFill>
              </a:rPr>
              <a:t> :,:</a:t>
            </a:r>
            <a:endParaRPr lang="fr-FR" sz="5400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37</Words>
  <Application>Microsoft Office PowerPoint</Application>
  <PresentationFormat>Affichage à l'écran (16:9)</PresentationFormat>
  <Paragraphs>6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443</vt:lpstr>
      <vt:lpstr>1) Raiso ho Anao ny foko, Ry Jehovah Raiko ô ! Mitoera atý am-poko Mba ho tompon- trano ao,  :,: O, ry Raiko ! O, ry Raiko !  Mitoera ao izao :,:</vt:lpstr>
      <vt:lpstr>2) Raiso ho Anao ny foko, Ry Jesosy Tompo ô ! Tsy mba vola, fa ny foko No atolotro Anao :  :,: Raiso Tompo, Raiso Tompo  fa fanati-tsitrapo:,:</vt:lpstr>
      <vt:lpstr>3) Raiso ho Anao ny foko, Ry Fanahy Masina ô ! Hazavao ny ao am-poko, Diovy ho tempolinao : :,: Indro, raiso ! Indro, raiso !  Itokany ho Anao :,:</vt:lpstr>
      <vt:lpstr>4) Tsy harindriko ny foko, Fa vohako ho anao ; Ka midira atý am-poko, Manjakà irery ao : :,: Eny, Tompo ! Eny, Tompo !  Raiso aho ho Anao :,:</vt:lpstr>
    </vt:vector>
  </TitlesOfParts>
  <Company>Sweet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443</dc:title>
  <dc:creator>SWEET</dc:creator>
  <cp:lastModifiedBy>SONO</cp:lastModifiedBy>
  <cp:revision>4</cp:revision>
  <dcterms:created xsi:type="dcterms:W3CDTF">2013-03-30T14:43:16Z</dcterms:created>
  <dcterms:modified xsi:type="dcterms:W3CDTF">2014-08-03T05:47:50Z</dcterms:modified>
</cp:coreProperties>
</file>