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6" r:id="rId8"/>
    <p:sldId id="261" r:id="rId9"/>
    <p:sldId id="262" r:id="rId10"/>
    <p:sldId id="267" r:id="rId11"/>
    <p:sldId id="263" r:id="rId12"/>
    <p:sldId id="264" r:id="rId13"/>
    <p:sldId id="268" r:id="rId14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726" y="5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12F-07DA-462E-8973-769AA59A6B2C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0C20-0502-419D-8CD5-F5C731C93C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12F-07DA-462E-8973-769AA59A6B2C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0C20-0502-419D-8CD5-F5C731C93C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12F-07DA-462E-8973-769AA59A6B2C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0C20-0502-419D-8CD5-F5C731C93C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12F-07DA-462E-8973-769AA59A6B2C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0C20-0502-419D-8CD5-F5C731C93C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12F-07DA-462E-8973-769AA59A6B2C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0C20-0502-419D-8CD5-F5C731C93C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12F-07DA-462E-8973-769AA59A6B2C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0C20-0502-419D-8CD5-F5C731C93C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12F-07DA-462E-8973-769AA59A6B2C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0C20-0502-419D-8CD5-F5C731C93C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12F-07DA-462E-8973-769AA59A6B2C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0C20-0502-419D-8CD5-F5C731C93C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12F-07DA-462E-8973-769AA59A6B2C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0C20-0502-419D-8CD5-F5C731C93C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12F-07DA-462E-8973-769AA59A6B2C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0C20-0502-419D-8CD5-F5C731C93C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5A12F-07DA-462E-8973-769AA59A6B2C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10C20-0502-419D-8CD5-F5C731C93C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5A12F-07DA-462E-8973-769AA59A6B2C}" type="datetimeFigureOut">
              <a:rPr lang="fr-FR" smtClean="0"/>
              <a:pPr/>
              <a:t>06/06/2021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10C20-0502-419D-8CD5-F5C731C93C2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69165"/>
            <a:ext cx="7772400" cy="1102519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444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40735"/>
            <a:ext cx="9144000" cy="1102519"/>
          </a:xfrm>
        </p:spPr>
        <p:txBody>
          <a:bodyPr>
            <a:noAutofit/>
          </a:bodyPr>
          <a:lstStyle/>
          <a:p>
            <a:r>
              <a:rPr lang="en-GB" sz="6800" b="1" dirty="0" err="1" smtClean="0"/>
              <a:t>Ry</a:t>
            </a:r>
            <a:r>
              <a:rPr lang="en-GB" sz="6800" b="1" dirty="0" smtClean="0"/>
              <a:t> </a:t>
            </a:r>
            <a:r>
              <a:rPr lang="en-GB" sz="6800" b="1" dirty="0" err="1"/>
              <a:t>Raiko</a:t>
            </a:r>
            <a:r>
              <a:rPr lang="en-GB" sz="6800" b="1" dirty="0"/>
              <a:t> </a:t>
            </a:r>
            <a:r>
              <a:rPr lang="en-GB" sz="6800" b="1" dirty="0" err="1"/>
              <a:t>feno</a:t>
            </a:r>
            <a:r>
              <a:rPr lang="en-GB" sz="6800" b="1" dirty="0"/>
              <a:t> </a:t>
            </a:r>
            <a:r>
              <a:rPr lang="en-GB" sz="6800" b="1" dirty="0" err="1"/>
              <a:t>antra</a:t>
            </a:r>
            <a:r>
              <a:rPr lang="en-GB" sz="6800" b="1" dirty="0"/>
              <a:t> !</a:t>
            </a:r>
            <a:r>
              <a:rPr lang="fr-FR" sz="6800" b="1" dirty="0" smtClean="0"/>
              <a:t/>
            </a:r>
            <a:br>
              <a:rPr lang="fr-FR" sz="6800" b="1" dirty="0" smtClean="0"/>
            </a:br>
            <a:r>
              <a:rPr lang="en-GB" sz="6800" b="1" dirty="0" err="1" smtClean="0"/>
              <a:t>Inty</a:t>
            </a:r>
            <a:r>
              <a:rPr lang="en-GB" sz="6800" b="1" dirty="0" smtClean="0"/>
              <a:t> </a:t>
            </a:r>
            <a:r>
              <a:rPr lang="en-GB" sz="6800" b="1" dirty="0" err="1"/>
              <a:t>ny</a:t>
            </a:r>
            <a:r>
              <a:rPr lang="en-GB" sz="6800" b="1" dirty="0"/>
              <a:t> </a:t>
            </a:r>
            <a:r>
              <a:rPr lang="en-GB" sz="6800" b="1" dirty="0" err="1"/>
              <a:t>zanakao</a:t>
            </a:r>
            <a:r>
              <a:rPr lang="en-GB" sz="6800" b="1" dirty="0"/>
              <a:t>,</a:t>
            </a:r>
            <a:r>
              <a:rPr lang="fr-FR" sz="6800" b="1" dirty="0" smtClean="0"/>
              <a:t/>
            </a:r>
            <a:br>
              <a:rPr lang="fr-FR" sz="6800" b="1" dirty="0" smtClean="0"/>
            </a:br>
            <a:r>
              <a:rPr lang="en-GB" sz="6800" b="1" dirty="0" err="1" smtClean="0"/>
              <a:t>Ny</a:t>
            </a:r>
            <a:r>
              <a:rPr lang="en-GB" sz="6800" b="1" dirty="0" smtClean="0"/>
              <a:t> </a:t>
            </a:r>
            <a:r>
              <a:rPr lang="en-GB" sz="6800" b="1" dirty="0" err="1"/>
              <a:t>foko</a:t>
            </a:r>
            <a:r>
              <a:rPr lang="en-GB" sz="6800" b="1" dirty="0"/>
              <a:t> </a:t>
            </a:r>
            <a:r>
              <a:rPr lang="en-GB" sz="6800" b="1" dirty="0" err="1"/>
              <a:t>dia</a:t>
            </a:r>
            <a:r>
              <a:rPr lang="en-GB" sz="6800" b="1" dirty="0"/>
              <a:t> </a:t>
            </a:r>
            <a:r>
              <a:rPr lang="en-GB" sz="6800" b="1" dirty="0" err="1"/>
              <a:t>mahantra</a:t>
            </a:r>
            <a:r>
              <a:rPr lang="fr-FR" sz="6800" b="1" dirty="0" smtClean="0"/>
              <a:t/>
            </a:r>
            <a:br>
              <a:rPr lang="fr-FR" sz="6800" b="1" dirty="0" smtClean="0"/>
            </a:br>
            <a:r>
              <a:rPr lang="en-GB" sz="6800" b="1" dirty="0" err="1" smtClean="0"/>
              <a:t>Ra</a:t>
            </a:r>
            <a:r>
              <a:rPr lang="en-GB" sz="6800" b="1" i="1" dirty="0" err="1" smtClean="0"/>
              <a:t>ha</a:t>
            </a:r>
            <a:r>
              <a:rPr lang="en-GB" sz="6800" b="1" dirty="0" smtClean="0"/>
              <a:t>  </a:t>
            </a:r>
            <a:r>
              <a:rPr lang="en-GB" sz="6800" b="1" dirty="0" err="1" smtClean="0"/>
              <a:t>lavitra</a:t>
            </a:r>
            <a:r>
              <a:rPr lang="en-GB" sz="6800" b="1" dirty="0" smtClean="0"/>
              <a:t> </a:t>
            </a:r>
            <a:r>
              <a:rPr lang="en-GB" sz="6800" b="1" dirty="0" err="1" smtClean="0"/>
              <a:t>aminao</a:t>
            </a:r>
            <a:r>
              <a:rPr lang="en-GB" sz="6800" b="1" dirty="0" smtClean="0"/>
              <a:t> ;</a:t>
            </a:r>
            <a:endParaRPr lang="fr-FR" sz="6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7200" dirty="0"/>
              <a:t>4 </a:t>
            </a:r>
            <a:r>
              <a:rPr lang="en-GB" sz="7200" dirty="0" err="1"/>
              <a:t>Ry</a:t>
            </a:r>
            <a:r>
              <a:rPr lang="en-GB" sz="7200" dirty="0"/>
              <a:t> </a:t>
            </a:r>
            <a:r>
              <a:rPr lang="en-GB" sz="7200" dirty="0" err="1"/>
              <a:t>Jeso</a:t>
            </a:r>
            <a:r>
              <a:rPr lang="en-GB" sz="7200" dirty="0"/>
              <a:t>, </a:t>
            </a:r>
            <a:r>
              <a:rPr lang="en-GB" sz="7200" dirty="0" err="1"/>
              <a:t>Mofon’aina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Sy</a:t>
            </a:r>
            <a:r>
              <a:rPr lang="en-GB" sz="7200" dirty="0" smtClean="0"/>
              <a:t> </a:t>
            </a:r>
            <a:r>
              <a:rPr lang="en-GB" sz="7200" dirty="0" err="1"/>
              <a:t>Ranon’aina</a:t>
            </a:r>
            <a:r>
              <a:rPr lang="en-GB" sz="7200" dirty="0"/>
              <a:t> </a:t>
            </a:r>
            <a:r>
              <a:rPr lang="en-GB" sz="7200" dirty="0" err="1"/>
              <a:t>koa</a:t>
            </a:r>
            <a:r>
              <a:rPr lang="en-GB" sz="7200" dirty="0"/>
              <a:t> !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Hianao</a:t>
            </a:r>
            <a:r>
              <a:rPr lang="en-GB" sz="7200" dirty="0" smtClean="0"/>
              <a:t> </a:t>
            </a:r>
            <a:r>
              <a:rPr lang="en-GB" sz="7200" dirty="0"/>
              <a:t>no </a:t>
            </a:r>
            <a:r>
              <a:rPr lang="en-GB" sz="7200" dirty="0" err="1"/>
              <a:t>mahatòny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Izay</a:t>
            </a:r>
            <a:r>
              <a:rPr lang="en-GB" sz="7200" dirty="0" smtClean="0"/>
              <a:t> </a:t>
            </a:r>
            <a:r>
              <a:rPr lang="en-GB" sz="7200" dirty="0" err="1" smtClean="0"/>
              <a:t>filan’ny</a:t>
            </a:r>
            <a:r>
              <a:rPr lang="en-GB" sz="7200" dirty="0" smtClean="0"/>
              <a:t> </a:t>
            </a:r>
            <a:r>
              <a:rPr lang="en-GB" sz="7200" dirty="0" err="1" smtClean="0"/>
              <a:t>fo</a:t>
            </a:r>
            <a:r>
              <a:rPr lang="en-GB" sz="7200" dirty="0" smtClean="0"/>
              <a:t> ;</a:t>
            </a:r>
            <a:endParaRPr lang="fr-F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7200" dirty="0" err="1" smtClean="0"/>
              <a:t>Hianao</a:t>
            </a:r>
            <a:r>
              <a:rPr lang="en-GB" sz="7200" dirty="0" smtClean="0"/>
              <a:t> no </a:t>
            </a:r>
            <a:r>
              <a:rPr lang="en-GB" sz="7200" dirty="0" err="1" smtClean="0"/>
              <a:t>mahavoky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Hianao</a:t>
            </a:r>
            <a:r>
              <a:rPr lang="en-GB" sz="7200" dirty="0" smtClean="0"/>
              <a:t> no </a:t>
            </a:r>
            <a:r>
              <a:rPr lang="en-GB" sz="7200" dirty="0" err="1" smtClean="0"/>
              <a:t>manome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Izay</a:t>
            </a:r>
            <a:r>
              <a:rPr lang="en-GB" sz="7200" dirty="0" smtClean="0"/>
              <a:t> </a:t>
            </a:r>
            <a:r>
              <a:rPr lang="en-GB" sz="7200" dirty="0" err="1" smtClean="0"/>
              <a:t>irin’ny</a:t>
            </a:r>
            <a:r>
              <a:rPr lang="en-GB" sz="7200" dirty="0" smtClean="0"/>
              <a:t> </a:t>
            </a:r>
            <a:r>
              <a:rPr lang="en-GB" sz="7200" dirty="0" err="1" smtClean="0"/>
              <a:t>foko</a:t>
            </a:r>
            <a:r>
              <a:rPr lang="en-GB" sz="7200" dirty="0" smtClean="0"/>
              <a:t>,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Di</a:t>
            </a:r>
            <a:r>
              <a:rPr lang="en-GB" sz="7200" i="1" dirty="0" err="1" smtClean="0"/>
              <a:t>a</a:t>
            </a:r>
            <a:r>
              <a:rPr lang="en-GB" sz="7200" dirty="0" smtClean="0"/>
              <a:t>  </a:t>
            </a:r>
            <a:r>
              <a:rPr lang="en-GB" sz="7200" dirty="0" err="1" smtClean="0"/>
              <a:t>hasambaram</a:t>
            </a:r>
            <a:r>
              <a:rPr lang="en-GB" sz="7200" dirty="0" smtClean="0"/>
              <a:t>-be.</a:t>
            </a:r>
            <a:endParaRPr lang="fr-F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40735"/>
            <a:ext cx="9144000" cy="1102519"/>
          </a:xfrm>
        </p:spPr>
        <p:txBody>
          <a:bodyPr>
            <a:noAutofit/>
          </a:bodyPr>
          <a:lstStyle/>
          <a:p>
            <a:r>
              <a:rPr lang="en-GB" sz="6800" b="1" dirty="0" err="1" smtClean="0"/>
              <a:t>Ry</a:t>
            </a:r>
            <a:r>
              <a:rPr lang="en-GB" sz="6800" b="1" dirty="0" smtClean="0"/>
              <a:t> </a:t>
            </a:r>
            <a:r>
              <a:rPr lang="en-GB" sz="6800" b="1" dirty="0" err="1"/>
              <a:t>Raiko</a:t>
            </a:r>
            <a:r>
              <a:rPr lang="en-GB" sz="6800" b="1" dirty="0"/>
              <a:t> </a:t>
            </a:r>
            <a:r>
              <a:rPr lang="en-GB" sz="6800" b="1" dirty="0" err="1"/>
              <a:t>feno</a:t>
            </a:r>
            <a:r>
              <a:rPr lang="en-GB" sz="6800" b="1" dirty="0"/>
              <a:t> </a:t>
            </a:r>
            <a:r>
              <a:rPr lang="en-GB" sz="6800" b="1" dirty="0" err="1"/>
              <a:t>antra</a:t>
            </a:r>
            <a:r>
              <a:rPr lang="en-GB" sz="6800" b="1" dirty="0"/>
              <a:t> !</a:t>
            </a:r>
            <a:r>
              <a:rPr lang="fr-FR" sz="6800" b="1" dirty="0" smtClean="0"/>
              <a:t/>
            </a:r>
            <a:br>
              <a:rPr lang="fr-FR" sz="6800" b="1" dirty="0" smtClean="0"/>
            </a:br>
            <a:r>
              <a:rPr lang="en-GB" sz="6800" b="1" dirty="0" err="1" smtClean="0"/>
              <a:t>Inty</a:t>
            </a:r>
            <a:r>
              <a:rPr lang="en-GB" sz="6800" b="1" dirty="0" smtClean="0"/>
              <a:t> </a:t>
            </a:r>
            <a:r>
              <a:rPr lang="en-GB" sz="6800" b="1" dirty="0" err="1"/>
              <a:t>ny</a:t>
            </a:r>
            <a:r>
              <a:rPr lang="en-GB" sz="6800" b="1" dirty="0"/>
              <a:t> </a:t>
            </a:r>
            <a:r>
              <a:rPr lang="en-GB" sz="6800" b="1" dirty="0" err="1"/>
              <a:t>zanakao</a:t>
            </a:r>
            <a:r>
              <a:rPr lang="en-GB" sz="6800" b="1" dirty="0"/>
              <a:t>,</a:t>
            </a:r>
            <a:r>
              <a:rPr lang="fr-FR" sz="6800" b="1" dirty="0" smtClean="0"/>
              <a:t/>
            </a:r>
            <a:br>
              <a:rPr lang="fr-FR" sz="6800" b="1" dirty="0" smtClean="0"/>
            </a:br>
            <a:r>
              <a:rPr lang="en-GB" sz="6800" b="1" dirty="0" err="1" smtClean="0"/>
              <a:t>Ny</a:t>
            </a:r>
            <a:r>
              <a:rPr lang="en-GB" sz="6800" b="1" dirty="0" smtClean="0"/>
              <a:t> </a:t>
            </a:r>
            <a:r>
              <a:rPr lang="en-GB" sz="6800" b="1" dirty="0" err="1"/>
              <a:t>foko</a:t>
            </a:r>
            <a:r>
              <a:rPr lang="en-GB" sz="6800" b="1" dirty="0"/>
              <a:t> </a:t>
            </a:r>
            <a:r>
              <a:rPr lang="en-GB" sz="6800" b="1" dirty="0" err="1"/>
              <a:t>dia</a:t>
            </a:r>
            <a:r>
              <a:rPr lang="en-GB" sz="6800" b="1" dirty="0"/>
              <a:t> </a:t>
            </a:r>
            <a:r>
              <a:rPr lang="en-GB" sz="6800" b="1" dirty="0" err="1"/>
              <a:t>mahantra</a:t>
            </a:r>
            <a:r>
              <a:rPr lang="fr-FR" sz="6800" b="1" dirty="0" smtClean="0"/>
              <a:t/>
            </a:r>
            <a:br>
              <a:rPr lang="fr-FR" sz="6800" b="1" dirty="0" smtClean="0"/>
            </a:br>
            <a:r>
              <a:rPr lang="en-GB" sz="6800" b="1" dirty="0" err="1" smtClean="0"/>
              <a:t>Ra</a:t>
            </a:r>
            <a:r>
              <a:rPr lang="en-GB" sz="6800" b="1" i="1" dirty="0" err="1" smtClean="0"/>
              <a:t>ha</a:t>
            </a:r>
            <a:r>
              <a:rPr lang="en-GB" sz="6800" b="1" dirty="0" smtClean="0"/>
              <a:t>  </a:t>
            </a:r>
            <a:r>
              <a:rPr lang="en-GB" sz="6800" b="1" dirty="0" err="1" smtClean="0"/>
              <a:t>lavitra</a:t>
            </a:r>
            <a:r>
              <a:rPr lang="en-GB" sz="6800" b="1" dirty="0" smtClean="0"/>
              <a:t> </a:t>
            </a:r>
            <a:r>
              <a:rPr lang="en-GB" sz="6800" b="1" dirty="0" err="1" smtClean="0"/>
              <a:t>aminao</a:t>
            </a:r>
            <a:r>
              <a:rPr lang="en-GB" sz="6800" b="1" dirty="0" smtClean="0"/>
              <a:t> ;</a:t>
            </a:r>
            <a:endParaRPr lang="fr-FR" sz="6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40735"/>
            <a:ext cx="9144000" cy="1102519"/>
          </a:xfrm>
        </p:spPr>
        <p:txBody>
          <a:bodyPr>
            <a:noAutofit/>
          </a:bodyPr>
          <a:lstStyle/>
          <a:p>
            <a:r>
              <a:rPr lang="en-GB" sz="6800" dirty="0"/>
              <a:t>1 </a:t>
            </a:r>
            <a:r>
              <a:rPr lang="en-GB" sz="6800" dirty="0" err="1"/>
              <a:t>Ry</a:t>
            </a:r>
            <a:r>
              <a:rPr lang="en-GB" sz="6800" dirty="0"/>
              <a:t> </a:t>
            </a:r>
            <a:r>
              <a:rPr lang="en-GB" sz="6800" dirty="0" err="1"/>
              <a:t>Raiko</a:t>
            </a:r>
            <a:r>
              <a:rPr lang="en-GB" sz="6800" dirty="0"/>
              <a:t> </a:t>
            </a:r>
            <a:r>
              <a:rPr lang="en-GB" sz="6800" dirty="0" err="1"/>
              <a:t>feno</a:t>
            </a:r>
            <a:r>
              <a:rPr lang="en-GB" sz="6800" dirty="0"/>
              <a:t> </a:t>
            </a:r>
            <a:r>
              <a:rPr lang="en-GB" sz="6800" dirty="0" err="1"/>
              <a:t>antra</a:t>
            </a:r>
            <a:r>
              <a:rPr lang="en-GB" sz="6800" dirty="0"/>
              <a:t> !</a:t>
            </a:r>
            <a:r>
              <a:rPr lang="fr-FR" sz="6800" dirty="0" smtClean="0"/>
              <a:t/>
            </a:r>
            <a:br>
              <a:rPr lang="fr-FR" sz="6800" dirty="0" smtClean="0"/>
            </a:br>
            <a:r>
              <a:rPr lang="en-GB" sz="6800" dirty="0" err="1" smtClean="0"/>
              <a:t>Inty</a:t>
            </a:r>
            <a:r>
              <a:rPr lang="en-GB" sz="6800" dirty="0" smtClean="0"/>
              <a:t> </a:t>
            </a:r>
            <a:r>
              <a:rPr lang="en-GB" sz="6800" dirty="0" err="1"/>
              <a:t>ny</a:t>
            </a:r>
            <a:r>
              <a:rPr lang="en-GB" sz="6800" dirty="0"/>
              <a:t> </a:t>
            </a:r>
            <a:r>
              <a:rPr lang="en-GB" sz="6800" dirty="0" err="1"/>
              <a:t>zanakao</a:t>
            </a:r>
            <a:r>
              <a:rPr lang="en-GB" sz="6800" dirty="0"/>
              <a:t>,</a:t>
            </a:r>
            <a:r>
              <a:rPr lang="fr-FR" sz="6800" dirty="0" smtClean="0"/>
              <a:t/>
            </a:r>
            <a:br>
              <a:rPr lang="fr-FR" sz="6800" dirty="0" smtClean="0"/>
            </a:br>
            <a:r>
              <a:rPr lang="en-GB" sz="6800" dirty="0" err="1" smtClean="0"/>
              <a:t>Ny</a:t>
            </a:r>
            <a:r>
              <a:rPr lang="en-GB" sz="6800" dirty="0" smtClean="0"/>
              <a:t> </a:t>
            </a:r>
            <a:r>
              <a:rPr lang="en-GB" sz="6800" dirty="0" err="1"/>
              <a:t>foko</a:t>
            </a:r>
            <a:r>
              <a:rPr lang="en-GB" sz="6800" dirty="0"/>
              <a:t> </a:t>
            </a:r>
            <a:r>
              <a:rPr lang="en-GB" sz="6800" dirty="0" err="1"/>
              <a:t>dia</a:t>
            </a:r>
            <a:r>
              <a:rPr lang="en-GB" sz="6800" dirty="0"/>
              <a:t> </a:t>
            </a:r>
            <a:r>
              <a:rPr lang="en-GB" sz="6800" dirty="0" err="1"/>
              <a:t>mahantra</a:t>
            </a:r>
            <a:r>
              <a:rPr lang="fr-FR" sz="6800" dirty="0" smtClean="0"/>
              <a:t/>
            </a:r>
            <a:br>
              <a:rPr lang="fr-FR" sz="6800" dirty="0" smtClean="0"/>
            </a:br>
            <a:r>
              <a:rPr lang="en-GB" sz="6800" dirty="0" err="1" smtClean="0"/>
              <a:t>Ra</a:t>
            </a:r>
            <a:r>
              <a:rPr lang="en-GB" sz="6800" i="1" dirty="0" err="1" smtClean="0"/>
              <a:t>ha</a:t>
            </a:r>
            <a:r>
              <a:rPr lang="en-GB" sz="6800" dirty="0" smtClean="0"/>
              <a:t>  </a:t>
            </a:r>
            <a:r>
              <a:rPr lang="en-GB" sz="6800" dirty="0" err="1" smtClean="0"/>
              <a:t>lavitra</a:t>
            </a:r>
            <a:r>
              <a:rPr lang="en-GB" sz="6800" dirty="0" smtClean="0"/>
              <a:t> </a:t>
            </a:r>
            <a:r>
              <a:rPr lang="en-GB" sz="6800" dirty="0" err="1" smtClean="0"/>
              <a:t>aminao</a:t>
            </a:r>
            <a:r>
              <a:rPr lang="en-GB" sz="6800" dirty="0" smtClean="0"/>
              <a:t> ;</a:t>
            </a:r>
            <a:endParaRPr lang="fr-FR" sz="6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7200" dirty="0" err="1" smtClean="0"/>
              <a:t>Fa</a:t>
            </a:r>
            <a:r>
              <a:rPr lang="en-GB" sz="7200" dirty="0" smtClean="0"/>
              <a:t> </a:t>
            </a:r>
            <a:r>
              <a:rPr lang="en-GB" sz="7200" dirty="0" err="1" smtClean="0"/>
              <a:t>tany</a:t>
            </a:r>
            <a:r>
              <a:rPr lang="en-GB" sz="7200" dirty="0" smtClean="0"/>
              <a:t> </a:t>
            </a:r>
            <a:r>
              <a:rPr lang="en-GB" sz="7200" dirty="0" err="1" smtClean="0"/>
              <a:t>karankaina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Izao</a:t>
            </a:r>
            <a:r>
              <a:rPr lang="en-GB" sz="7200" dirty="0" smtClean="0"/>
              <a:t> </a:t>
            </a:r>
            <a:r>
              <a:rPr lang="en-GB" sz="7200" dirty="0" err="1" smtClean="0"/>
              <a:t>tontolo</a:t>
            </a:r>
            <a:r>
              <a:rPr lang="en-GB" sz="7200" dirty="0" smtClean="0"/>
              <a:t> </a:t>
            </a:r>
            <a:r>
              <a:rPr lang="en-GB" sz="7200" dirty="0" err="1" smtClean="0"/>
              <a:t>izao</a:t>
            </a:r>
            <a:r>
              <a:rPr lang="en-GB" sz="7200" dirty="0" smtClean="0"/>
              <a:t>,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smtClean="0"/>
              <a:t>Ka </a:t>
            </a:r>
            <a:r>
              <a:rPr lang="en-GB" sz="7200" dirty="0" err="1" smtClean="0"/>
              <a:t>reraka</a:t>
            </a:r>
            <a:r>
              <a:rPr lang="en-GB" sz="7200" dirty="0" smtClean="0"/>
              <a:t> </a:t>
            </a:r>
            <a:r>
              <a:rPr lang="en-GB" sz="7200" dirty="0" err="1" smtClean="0"/>
              <a:t>ny</a:t>
            </a:r>
            <a:r>
              <a:rPr lang="en-GB" sz="7200" dirty="0" smtClean="0"/>
              <a:t> </a:t>
            </a:r>
            <a:r>
              <a:rPr lang="en-GB" sz="7200" dirty="0" err="1" smtClean="0"/>
              <a:t>aina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Mihataka</a:t>
            </a:r>
            <a:r>
              <a:rPr lang="en-GB" sz="7200" dirty="0" smtClean="0"/>
              <a:t> </a:t>
            </a:r>
            <a:r>
              <a:rPr lang="en-GB" sz="7200" dirty="0" err="1" smtClean="0"/>
              <a:t>aminao</a:t>
            </a:r>
            <a:r>
              <a:rPr lang="en-GB" sz="7200" dirty="0" smtClean="0"/>
              <a:t>.</a:t>
            </a:r>
            <a:endParaRPr lang="fr-FR" sz="6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40735"/>
            <a:ext cx="9144000" cy="1102519"/>
          </a:xfrm>
        </p:spPr>
        <p:txBody>
          <a:bodyPr>
            <a:noAutofit/>
          </a:bodyPr>
          <a:lstStyle/>
          <a:p>
            <a:r>
              <a:rPr lang="en-GB" sz="6800" b="1" dirty="0" err="1" smtClean="0"/>
              <a:t>Ry</a:t>
            </a:r>
            <a:r>
              <a:rPr lang="en-GB" sz="6800" b="1" dirty="0" smtClean="0"/>
              <a:t> </a:t>
            </a:r>
            <a:r>
              <a:rPr lang="en-GB" sz="6800" b="1" dirty="0" err="1"/>
              <a:t>Raiko</a:t>
            </a:r>
            <a:r>
              <a:rPr lang="en-GB" sz="6800" b="1" dirty="0"/>
              <a:t> </a:t>
            </a:r>
            <a:r>
              <a:rPr lang="en-GB" sz="6800" b="1" dirty="0" err="1"/>
              <a:t>feno</a:t>
            </a:r>
            <a:r>
              <a:rPr lang="en-GB" sz="6800" b="1" dirty="0"/>
              <a:t> </a:t>
            </a:r>
            <a:r>
              <a:rPr lang="en-GB" sz="6800" b="1" dirty="0" err="1"/>
              <a:t>antra</a:t>
            </a:r>
            <a:r>
              <a:rPr lang="en-GB" sz="6800" b="1" dirty="0"/>
              <a:t> !</a:t>
            </a:r>
            <a:r>
              <a:rPr lang="fr-FR" sz="6800" b="1" dirty="0" smtClean="0"/>
              <a:t/>
            </a:r>
            <a:br>
              <a:rPr lang="fr-FR" sz="6800" b="1" dirty="0" smtClean="0"/>
            </a:br>
            <a:r>
              <a:rPr lang="en-GB" sz="6800" b="1" dirty="0" err="1" smtClean="0"/>
              <a:t>Inty</a:t>
            </a:r>
            <a:r>
              <a:rPr lang="en-GB" sz="6800" b="1" dirty="0" smtClean="0"/>
              <a:t> </a:t>
            </a:r>
            <a:r>
              <a:rPr lang="en-GB" sz="6800" b="1" dirty="0" err="1"/>
              <a:t>ny</a:t>
            </a:r>
            <a:r>
              <a:rPr lang="en-GB" sz="6800" b="1" dirty="0"/>
              <a:t> </a:t>
            </a:r>
            <a:r>
              <a:rPr lang="en-GB" sz="6800" b="1" dirty="0" err="1"/>
              <a:t>zanakao</a:t>
            </a:r>
            <a:r>
              <a:rPr lang="en-GB" sz="6800" b="1" dirty="0"/>
              <a:t>,</a:t>
            </a:r>
            <a:r>
              <a:rPr lang="fr-FR" sz="6800" b="1" dirty="0" smtClean="0"/>
              <a:t/>
            </a:r>
            <a:br>
              <a:rPr lang="fr-FR" sz="6800" b="1" dirty="0" smtClean="0"/>
            </a:br>
            <a:r>
              <a:rPr lang="en-GB" sz="6800" b="1" dirty="0" err="1" smtClean="0"/>
              <a:t>Ny</a:t>
            </a:r>
            <a:r>
              <a:rPr lang="en-GB" sz="6800" b="1" dirty="0" smtClean="0"/>
              <a:t> </a:t>
            </a:r>
            <a:r>
              <a:rPr lang="en-GB" sz="6800" b="1" dirty="0" err="1"/>
              <a:t>foko</a:t>
            </a:r>
            <a:r>
              <a:rPr lang="en-GB" sz="6800" b="1" dirty="0"/>
              <a:t> </a:t>
            </a:r>
            <a:r>
              <a:rPr lang="en-GB" sz="6800" b="1" dirty="0" err="1"/>
              <a:t>dia</a:t>
            </a:r>
            <a:r>
              <a:rPr lang="en-GB" sz="6800" b="1" dirty="0"/>
              <a:t> </a:t>
            </a:r>
            <a:r>
              <a:rPr lang="en-GB" sz="6800" b="1" dirty="0" err="1"/>
              <a:t>mahantra</a:t>
            </a:r>
            <a:r>
              <a:rPr lang="fr-FR" sz="6800" b="1" dirty="0" smtClean="0"/>
              <a:t/>
            </a:r>
            <a:br>
              <a:rPr lang="fr-FR" sz="6800" b="1" dirty="0" smtClean="0"/>
            </a:br>
            <a:r>
              <a:rPr lang="en-GB" sz="6800" b="1" dirty="0" err="1" smtClean="0"/>
              <a:t>Ra</a:t>
            </a:r>
            <a:r>
              <a:rPr lang="en-GB" sz="6800" b="1" i="1" dirty="0" err="1" smtClean="0"/>
              <a:t>ha</a:t>
            </a:r>
            <a:r>
              <a:rPr lang="en-GB" sz="6800" b="1" dirty="0" smtClean="0"/>
              <a:t>  </a:t>
            </a:r>
            <a:r>
              <a:rPr lang="en-GB" sz="6800" b="1" dirty="0" err="1" smtClean="0"/>
              <a:t>lavitra</a:t>
            </a:r>
            <a:r>
              <a:rPr lang="en-GB" sz="6800" b="1" dirty="0" smtClean="0"/>
              <a:t> </a:t>
            </a:r>
            <a:r>
              <a:rPr lang="en-GB" sz="6800" b="1" dirty="0" err="1" smtClean="0"/>
              <a:t>aminao</a:t>
            </a:r>
            <a:r>
              <a:rPr lang="en-GB" sz="6800" b="1" dirty="0" smtClean="0"/>
              <a:t> ;</a:t>
            </a:r>
            <a:endParaRPr lang="fr-FR" sz="6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7200" dirty="0"/>
              <a:t>2 </a:t>
            </a:r>
            <a:r>
              <a:rPr lang="en-GB" sz="7200" dirty="0" err="1"/>
              <a:t>Nivezivezy</a:t>
            </a:r>
            <a:r>
              <a:rPr lang="en-GB" sz="7200" dirty="0"/>
              <a:t> </a:t>
            </a:r>
            <a:r>
              <a:rPr lang="en-GB" sz="7200" dirty="0" err="1"/>
              <a:t>aho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Nikaro</a:t>
            </a:r>
            <a:r>
              <a:rPr lang="en-GB" sz="7200" dirty="0" smtClean="0"/>
              <a:t>-java-</a:t>
            </a:r>
            <a:r>
              <a:rPr lang="en-GB" sz="7200" dirty="0" err="1" smtClean="0"/>
              <a:t>tso</a:t>
            </a:r>
            <a:r>
              <a:rPr lang="en-GB" sz="7200" i="1" dirty="0" err="1" smtClean="0"/>
              <a:t>a</a:t>
            </a:r>
            <a:r>
              <a:rPr lang="en-GB" sz="7200" dirty="0"/>
              <a:t>,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Izay</a:t>
            </a:r>
            <a:r>
              <a:rPr lang="en-GB" sz="7200" dirty="0" smtClean="0"/>
              <a:t> </a:t>
            </a:r>
            <a:r>
              <a:rPr lang="en-GB" sz="7200" dirty="0" err="1"/>
              <a:t>rehetra</a:t>
            </a:r>
            <a:r>
              <a:rPr lang="en-GB" sz="7200" dirty="0"/>
              <a:t> </a:t>
            </a:r>
            <a:r>
              <a:rPr lang="en-GB" sz="7200" dirty="0" err="1"/>
              <a:t>hita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Nandramana</a:t>
            </a:r>
            <a:r>
              <a:rPr lang="en-GB" sz="7200" dirty="0" smtClean="0"/>
              <a:t> </a:t>
            </a:r>
            <a:r>
              <a:rPr lang="en-GB" sz="7200" dirty="0" err="1" smtClean="0"/>
              <a:t>avokoa</a:t>
            </a:r>
            <a:r>
              <a:rPr lang="en-GB" sz="7200" dirty="0" smtClean="0"/>
              <a:t> ;</a:t>
            </a:r>
            <a:endParaRPr lang="fr-F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7200" dirty="0" err="1" smtClean="0"/>
              <a:t>Nandany</a:t>
            </a:r>
            <a:r>
              <a:rPr lang="en-GB" sz="7200" dirty="0" smtClean="0"/>
              <a:t> </a:t>
            </a:r>
            <a:r>
              <a:rPr lang="en-GB" sz="7200" dirty="0" err="1" smtClean="0"/>
              <a:t>taona</a:t>
            </a:r>
            <a:r>
              <a:rPr lang="en-GB" sz="7200" dirty="0" smtClean="0"/>
              <a:t> </a:t>
            </a:r>
            <a:r>
              <a:rPr lang="en-GB" sz="7200" dirty="0" err="1" smtClean="0"/>
              <a:t>maro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Nanaran-tsitrapo</a:t>
            </a:r>
            <a:r>
              <a:rPr lang="en-GB" sz="7200" dirty="0" smtClean="0"/>
              <a:t>,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Kanefa</a:t>
            </a:r>
            <a:r>
              <a:rPr lang="en-GB" sz="7200" dirty="0" smtClean="0"/>
              <a:t> </a:t>
            </a:r>
            <a:r>
              <a:rPr lang="en-GB" sz="7200" dirty="0" err="1" smtClean="0"/>
              <a:t>tsy</a:t>
            </a:r>
            <a:r>
              <a:rPr lang="en-GB" sz="7200" dirty="0" smtClean="0"/>
              <a:t> </a:t>
            </a:r>
            <a:r>
              <a:rPr lang="en-GB" sz="7200" dirty="0" err="1" smtClean="0"/>
              <a:t>nahazo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Izay</a:t>
            </a:r>
            <a:r>
              <a:rPr lang="en-GB" sz="7200" dirty="0" smtClean="0"/>
              <a:t> </a:t>
            </a:r>
            <a:r>
              <a:rPr lang="en-GB" sz="7200" dirty="0" err="1" smtClean="0"/>
              <a:t>mahafa-po</a:t>
            </a:r>
            <a:r>
              <a:rPr lang="en-GB" sz="7200" dirty="0" smtClean="0"/>
              <a:t>.</a:t>
            </a:r>
            <a:endParaRPr lang="fr-F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2040735"/>
            <a:ext cx="9144000" cy="1102519"/>
          </a:xfrm>
        </p:spPr>
        <p:txBody>
          <a:bodyPr>
            <a:noAutofit/>
          </a:bodyPr>
          <a:lstStyle/>
          <a:p>
            <a:r>
              <a:rPr lang="en-GB" sz="6800" b="1" dirty="0" err="1" smtClean="0"/>
              <a:t>Ry</a:t>
            </a:r>
            <a:r>
              <a:rPr lang="en-GB" sz="6800" b="1" dirty="0" smtClean="0"/>
              <a:t> </a:t>
            </a:r>
            <a:r>
              <a:rPr lang="en-GB" sz="6800" b="1" dirty="0" err="1"/>
              <a:t>Raiko</a:t>
            </a:r>
            <a:r>
              <a:rPr lang="en-GB" sz="6800" b="1" dirty="0"/>
              <a:t> </a:t>
            </a:r>
            <a:r>
              <a:rPr lang="en-GB" sz="6800" b="1" dirty="0" err="1"/>
              <a:t>feno</a:t>
            </a:r>
            <a:r>
              <a:rPr lang="en-GB" sz="6800" b="1" dirty="0"/>
              <a:t> </a:t>
            </a:r>
            <a:r>
              <a:rPr lang="en-GB" sz="6800" b="1" dirty="0" err="1"/>
              <a:t>antra</a:t>
            </a:r>
            <a:r>
              <a:rPr lang="en-GB" sz="6800" b="1" dirty="0"/>
              <a:t> !</a:t>
            </a:r>
            <a:r>
              <a:rPr lang="fr-FR" sz="6800" b="1" dirty="0" smtClean="0"/>
              <a:t/>
            </a:r>
            <a:br>
              <a:rPr lang="fr-FR" sz="6800" b="1" dirty="0" smtClean="0"/>
            </a:br>
            <a:r>
              <a:rPr lang="en-GB" sz="6800" b="1" dirty="0" err="1" smtClean="0"/>
              <a:t>Inty</a:t>
            </a:r>
            <a:r>
              <a:rPr lang="en-GB" sz="6800" b="1" dirty="0" smtClean="0"/>
              <a:t> </a:t>
            </a:r>
            <a:r>
              <a:rPr lang="en-GB" sz="6800" b="1" dirty="0" err="1"/>
              <a:t>ny</a:t>
            </a:r>
            <a:r>
              <a:rPr lang="en-GB" sz="6800" b="1" dirty="0"/>
              <a:t> </a:t>
            </a:r>
            <a:r>
              <a:rPr lang="en-GB" sz="6800" b="1" dirty="0" err="1"/>
              <a:t>zanakao</a:t>
            </a:r>
            <a:r>
              <a:rPr lang="en-GB" sz="6800" b="1" dirty="0"/>
              <a:t>,</a:t>
            </a:r>
            <a:r>
              <a:rPr lang="fr-FR" sz="6800" b="1" dirty="0" smtClean="0"/>
              <a:t/>
            </a:r>
            <a:br>
              <a:rPr lang="fr-FR" sz="6800" b="1" dirty="0" smtClean="0"/>
            </a:br>
            <a:r>
              <a:rPr lang="en-GB" sz="6800" b="1" dirty="0" err="1" smtClean="0"/>
              <a:t>Ny</a:t>
            </a:r>
            <a:r>
              <a:rPr lang="en-GB" sz="6800" b="1" dirty="0" smtClean="0"/>
              <a:t> </a:t>
            </a:r>
            <a:r>
              <a:rPr lang="en-GB" sz="6800" b="1" dirty="0" err="1"/>
              <a:t>foko</a:t>
            </a:r>
            <a:r>
              <a:rPr lang="en-GB" sz="6800" b="1" dirty="0"/>
              <a:t> </a:t>
            </a:r>
            <a:r>
              <a:rPr lang="en-GB" sz="6800" b="1" dirty="0" err="1"/>
              <a:t>dia</a:t>
            </a:r>
            <a:r>
              <a:rPr lang="en-GB" sz="6800" b="1" dirty="0"/>
              <a:t> </a:t>
            </a:r>
            <a:r>
              <a:rPr lang="en-GB" sz="6800" b="1" dirty="0" err="1"/>
              <a:t>mahantra</a:t>
            </a:r>
            <a:r>
              <a:rPr lang="fr-FR" sz="6800" b="1" dirty="0" smtClean="0"/>
              <a:t/>
            </a:r>
            <a:br>
              <a:rPr lang="fr-FR" sz="6800" b="1" dirty="0" smtClean="0"/>
            </a:br>
            <a:r>
              <a:rPr lang="en-GB" sz="6800" b="1" dirty="0" err="1" smtClean="0"/>
              <a:t>Ra</a:t>
            </a:r>
            <a:r>
              <a:rPr lang="en-GB" sz="6800" b="1" i="1" dirty="0" err="1" smtClean="0"/>
              <a:t>ha</a:t>
            </a:r>
            <a:r>
              <a:rPr lang="en-GB" sz="6800" b="1" dirty="0" smtClean="0"/>
              <a:t>  </a:t>
            </a:r>
            <a:r>
              <a:rPr lang="en-GB" sz="6800" b="1" dirty="0" err="1" smtClean="0"/>
              <a:t>lavitra</a:t>
            </a:r>
            <a:r>
              <a:rPr lang="en-GB" sz="6800" b="1" dirty="0" smtClean="0"/>
              <a:t> </a:t>
            </a:r>
            <a:r>
              <a:rPr lang="en-GB" sz="6800" b="1" dirty="0" err="1" smtClean="0"/>
              <a:t>aminao</a:t>
            </a:r>
            <a:r>
              <a:rPr lang="en-GB" sz="6800" b="1" dirty="0" smtClean="0"/>
              <a:t> ;</a:t>
            </a:r>
            <a:endParaRPr lang="fr-FR" sz="6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7200" dirty="0"/>
              <a:t>3 </a:t>
            </a:r>
            <a:r>
              <a:rPr lang="en-GB" sz="7200" dirty="0" err="1"/>
              <a:t>Mamitaka</a:t>
            </a:r>
            <a:r>
              <a:rPr lang="en-GB" sz="7200" dirty="0"/>
              <a:t> </a:t>
            </a:r>
            <a:r>
              <a:rPr lang="en-GB" sz="7200" dirty="0" err="1"/>
              <a:t>mihitsy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Izao</a:t>
            </a:r>
            <a:r>
              <a:rPr lang="en-GB" sz="7200" dirty="0" smtClean="0"/>
              <a:t> </a:t>
            </a:r>
            <a:r>
              <a:rPr lang="en-GB" sz="7200" dirty="0" err="1"/>
              <a:t>tontolo</a:t>
            </a:r>
            <a:r>
              <a:rPr lang="en-GB" sz="7200" dirty="0"/>
              <a:t> </a:t>
            </a:r>
            <a:r>
              <a:rPr lang="en-GB" sz="7200" dirty="0" err="1"/>
              <a:t>izao</a:t>
            </a:r>
            <a:r>
              <a:rPr lang="en-GB" sz="7200" dirty="0"/>
              <a:t>,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Ny</a:t>
            </a:r>
            <a:r>
              <a:rPr lang="en-GB" sz="7200" dirty="0" smtClean="0"/>
              <a:t> </a:t>
            </a:r>
            <a:r>
              <a:rPr lang="en-GB" sz="7200" dirty="0" err="1"/>
              <a:t>mamy</a:t>
            </a:r>
            <a:r>
              <a:rPr lang="en-GB" sz="7200" dirty="0"/>
              <a:t> </a:t>
            </a:r>
            <a:r>
              <a:rPr lang="en-GB" sz="7200" dirty="0" err="1"/>
              <a:t>di</a:t>
            </a:r>
            <a:r>
              <a:rPr lang="en-GB" sz="7200" i="1" dirty="0" err="1"/>
              <a:t>a</a:t>
            </a:r>
            <a:r>
              <a:rPr lang="en-GB" sz="7200" dirty="0"/>
              <a:t>  </a:t>
            </a:r>
            <a:r>
              <a:rPr lang="en-GB" sz="7200" dirty="0" err="1"/>
              <a:t>mangidy</a:t>
            </a:r>
            <a:r>
              <a:rPr lang="en-GB" sz="7200" dirty="0"/>
              <a:t>,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i="1" dirty="0" err="1" smtClean="0"/>
              <a:t>I</a:t>
            </a:r>
            <a:r>
              <a:rPr lang="en-GB" sz="7200" dirty="0" err="1" smtClean="0"/>
              <a:t>zay</a:t>
            </a:r>
            <a:r>
              <a:rPr lang="en-GB" sz="7200" dirty="0" smtClean="0"/>
              <a:t> </a:t>
            </a:r>
            <a:r>
              <a:rPr lang="en-GB" sz="7200" dirty="0" err="1" smtClean="0"/>
              <a:t>tena</a:t>
            </a:r>
            <a:r>
              <a:rPr lang="en-GB" sz="7200" dirty="0" smtClean="0"/>
              <a:t> </a:t>
            </a:r>
            <a:r>
              <a:rPr lang="en-GB" sz="7200" dirty="0" err="1" smtClean="0"/>
              <a:t>soa</a:t>
            </a:r>
            <a:r>
              <a:rPr lang="en-GB" sz="7200" dirty="0" smtClean="0"/>
              <a:t> </a:t>
            </a:r>
            <a:r>
              <a:rPr lang="en-GB" sz="7200" dirty="0" err="1" smtClean="0"/>
              <a:t>tsy</a:t>
            </a:r>
            <a:r>
              <a:rPr lang="en-GB" sz="7200" dirty="0" smtClean="0"/>
              <a:t> </a:t>
            </a:r>
            <a:r>
              <a:rPr lang="en-GB" sz="7200" dirty="0" err="1" smtClean="0"/>
              <a:t>ao</a:t>
            </a:r>
            <a:r>
              <a:rPr lang="en-GB" sz="7200" dirty="0" smtClean="0"/>
              <a:t> ;</a:t>
            </a:r>
            <a:endParaRPr lang="fr-F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7200" dirty="0" smtClean="0"/>
              <a:t>Ko</a:t>
            </a:r>
            <a:r>
              <a:rPr lang="en-GB" sz="7200" i="1" dirty="0" smtClean="0"/>
              <a:t>a</a:t>
            </a:r>
            <a:r>
              <a:rPr lang="en-GB" sz="7200" dirty="0" smtClean="0"/>
              <a:t>  </a:t>
            </a:r>
            <a:r>
              <a:rPr lang="en-GB" sz="7200" dirty="0" err="1" smtClean="0"/>
              <a:t>aza</a:t>
            </a:r>
            <a:r>
              <a:rPr lang="en-GB" sz="7200" dirty="0" smtClean="0"/>
              <a:t> </a:t>
            </a:r>
            <a:r>
              <a:rPr lang="en-GB" sz="7200" dirty="0" err="1" smtClean="0"/>
              <a:t>mba</a:t>
            </a:r>
            <a:r>
              <a:rPr lang="en-GB" sz="7200" dirty="0" smtClean="0"/>
              <a:t> </a:t>
            </a:r>
            <a:r>
              <a:rPr lang="en-GB" sz="7200" dirty="0" err="1" smtClean="0"/>
              <a:t>adalainy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Intsony</a:t>
            </a:r>
            <a:r>
              <a:rPr lang="en-GB" sz="7200" dirty="0" smtClean="0"/>
              <a:t> re, </a:t>
            </a:r>
            <a:r>
              <a:rPr lang="en-GB" sz="7200" dirty="0" err="1" smtClean="0"/>
              <a:t>ry</a:t>
            </a:r>
            <a:r>
              <a:rPr lang="en-GB" sz="7200" dirty="0" smtClean="0"/>
              <a:t> </a:t>
            </a:r>
            <a:r>
              <a:rPr lang="en-GB" sz="7200" dirty="0" err="1" smtClean="0"/>
              <a:t>fo</a:t>
            </a:r>
            <a:r>
              <a:rPr lang="en-GB" sz="7200" dirty="0" smtClean="0"/>
              <a:t> !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Andeha</a:t>
            </a:r>
            <a:r>
              <a:rPr lang="en-GB" sz="7200" dirty="0" smtClean="0"/>
              <a:t> </a:t>
            </a:r>
            <a:r>
              <a:rPr lang="en-GB" sz="7200" dirty="0" err="1" smtClean="0"/>
              <a:t>mba</a:t>
            </a:r>
            <a:r>
              <a:rPr lang="en-GB" sz="7200" dirty="0" smtClean="0"/>
              <a:t> ho </a:t>
            </a:r>
            <a:r>
              <a:rPr lang="en-GB" sz="7200" dirty="0" err="1" smtClean="0"/>
              <a:t>hendry</a:t>
            </a:r>
            <a:r>
              <a:rPr lang="fr-FR" sz="7200" dirty="0" smtClean="0"/>
              <a:t/>
            </a:r>
            <a:br>
              <a:rPr lang="fr-FR" sz="7200" dirty="0" smtClean="0"/>
            </a:br>
            <a:r>
              <a:rPr lang="en-GB" sz="7200" dirty="0" err="1" smtClean="0"/>
              <a:t>Hatramin’ny</a:t>
            </a:r>
            <a:r>
              <a:rPr lang="en-GB" sz="7200" dirty="0" smtClean="0"/>
              <a:t> </a:t>
            </a:r>
            <a:r>
              <a:rPr lang="en-GB" sz="7200" dirty="0" err="1" smtClean="0"/>
              <a:t>anio</a:t>
            </a:r>
            <a:r>
              <a:rPr lang="en-GB" sz="7200" dirty="0" smtClean="0"/>
              <a:t>.</a:t>
            </a:r>
            <a:endParaRPr lang="fr-FR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51</Words>
  <Application>Microsoft Office PowerPoint</Application>
  <PresentationFormat>Affichage à l'écran (16:9)</PresentationFormat>
  <Paragraphs>13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6" baseType="lpstr">
      <vt:lpstr>Arial</vt:lpstr>
      <vt:lpstr>Calibri</vt:lpstr>
      <vt:lpstr>Thème Office</vt:lpstr>
      <vt:lpstr>444</vt:lpstr>
      <vt:lpstr>1 Ry Raiko feno antra ! Inty ny zanakao, Ny foko dia mahantra Raha  lavitra aminao ;</vt:lpstr>
      <vt:lpstr>Fa tany karankaina Izao tontolo izao, Ka reraka ny aina Mihataka aminao.</vt:lpstr>
      <vt:lpstr>Ry Raiko feno antra ! Inty ny zanakao, Ny foko dia mahantra Raha  lavitra aminao ;</vt:lpstr>
      <vt:lpstr>2 Nivezivezy aho Nikaro-java-tsoa, Izay rehetra hita Nandramana avokoa ;</vt:lpstr>
      <vt:lpstr>Nandany taona maro Nanaran-tsitrapo, Kanefa tsy nahazo Izay mahafa-po.</vt:lpstr>
      <vt:lpstr>Ry Raiko feno antra ! Inty ny zanakao, Ny foko dia mahantra Raha  lavitra aminao ;</vt:lpstr>
      <vt:lpstr>3 Mamitaka mihitsy Izao tontolo izao, Ny mamy dia  mangidy, Izay tena soa tsy ao ;</vt:lpstr>
      <vt:lpstr>Koa  aza mba adalainy Intsony re, ry fo ! Andeha mba ho hendry Hatramin’ny anio.</vt:lpstr>
      <vt:lpstr>Ry Raiko feno antra ! Inty ny zanakao, Ny foko dia mahantra Raha  lavitra aminao ;</vt:lpstr>
      <vt:lpstr>4 Ry Jeso, Mofon’aina Sy Ranon’aina koa ! Hianao no mahatòny Izay filan’ny fo ;</vt:lpstr>
      <vt:lpstr>Hianao no mahavoky Hianao no manome Izay irin’ny foko, Dia  hasambaram-be.</vt:lpstr>
      <vt:lpstr>Ry Raiko feno antra ! Inty ny zanakao, Ny foko dia mahantra Raha  lavitra aminao ;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444</dc:title>
  <dc:creator>SONO</dc:creator>
  <cp:lastModifiedBy>Utilisateur</cp:lastModifiedBy>
  <cp:revision>5</cp:revision>
  <dcterms:created xsi:type="dcterms:W3CDTF">2014-08-02T18:43:33Z</dcterms:created>
  <dcterms:modified xsi:type="dcterms:W3CDTF">2021-06-06T04:53:29Z</dcterms:modified>
</cp:coreProperties>
</file>