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84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26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89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6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09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675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14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78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74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70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335A6-8456-4828-B91E-686E3E27516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3994-98B9-49C2-A092-929AF74518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8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445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29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mora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indrindra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mahasoa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miova</a:t>
            </a:r>
            <a:r>
              <a:rPr lang="en-GB" sz="6600" b="1" dirty="0"/>
              <a:t>,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mifindra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Tompo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7938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iriko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toa</a:t>
            </a:r>
            <a:r>
              <a:rPr lang="en-GB" sz="6600" b="1" dirty="0"/>
              <a:t> </a:t>
            </a:r>
            <a:r>
              <a:rPr lang="en-GB" sz="6600" b="1" dirty="0" err="1"/>
              <a:t>Azy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mety</a:t>
            </a:r>
            <a:r>
              <a:rPr lang="en-GB" sz="6600" b="1" dirty="0"/>
              <a:t> </a:t>
            </a:r>
            <a:r>
              <a:rPr lang="en-GB" sz="6600" b="1" dirty="0" err="1"/>
              <a:t>soso-po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hionona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avy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243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, </a:t>
            </a:r>
            <a:r>
              <a:rPr lang="en-GB" sz="6600" b="1" dirty="0" err="1"/>
              <a:t>nanetry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nandefitra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Nefa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be </a:t>
            </a:r>
            <a:r>
              <a:rPr lang="en-GB" sz="6600" b="1" dirty="0" err="1"/>
              <a:t>harena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/>
              <a:t>  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</a:t>
            </a:r>
            <a:r>
              <a:rPr lang="en-GB" sz="6000" b="1" dirty="0" err="1"/>
              <a:t>foto-tsoa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0766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iriko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toa</a:t>
            </a:r>
            <a:r>
              <a:rPr lang="en-GB" sz="6600" b="1" dirty="0"/>
              <a:t> </a:t>
            </a:r>
            <a:r>
              <a:rPr lang="en-GB" sz="6600" b="1" dirty="0" err="1"/>
              <a:t>Azy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nini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sainy</a:t>
            </a:r>
            <a:r>
              <a:rPr lang="en-GB" sz="6600" b="1" dirty="0"/>
              <a:t> no </a:t>
            </a:r>
            <a:r>
              <a:rPr lang="en-GB" sz="6600" b="1" dirty="0" err="1"/>
              <a:t>fidiko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fiainana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091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/>
              <a:t>He ! </a:t>
            </a:r>
            <a:r>
              <a:rPr lang="en-GB" sz="6600" b="1" dirty="0" err="1"/>
              <a:t>manolo-tena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sasaonao</a:t>
            </a:r>
            <a:r>
              <a:rPr lang="en-GB" sz="6600" b="1" dirty="0"/>
              <a:t> </a:t>
            </a:r>
            <a:r>
              <a:rPr lang="en-GB" sz="6600" b="1" dirty="0" err="1"/>
              <a:t>avokoa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4807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Enga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homenao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vaovao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hahaizako</a:t>
            </a:r>
            <a:r>
              <a:rPr lang="en-GB" sz="6600" b="1" dirty="0"/>
              <a:t> </a:t>
            </a:r>
            <a:r>
              <a:rPr lang="en-GB" sz="6600" b="1" dirty="0" err="1"/>
              <a:t>manefa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85553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445</vt:lpstr>
      <vt:lpstr>1) Jeso mora fo indrindra,      Tsara sady mahasoa,    Tsy miova, tsy mifindra,      Tompo be fitia tokoa.</vt:lpstr>
      <vt:lpstr>Mba iriko ho toa Azy      Tsy mba mety soso-po,    Ka hionona ny foko      Raha avy ny manjo.</vt:lpstr>
      <vt:lpstr>2) Jeso tia, nanetry tena      Sy nandefitra tokoa,    Nefa Tompo be harena      Sy Mpanjaka foto-tsoa.</vt:lpstr>
      <vt:lpstr>Mba iriko ho toa Azy      Izay ninia  ho ory koa ;    Ka ny sainy no fidiko,      Fa fiainana tokoa.</vt:lpstr>
      <vt:lpstr>3) He ! manolo-tena aho, Ho Anao, ry Tompo soa !    Ka ny heloko rehetra      Mba sasaonao avokoa.</vt:lpstr>
      <vt:lpstr>Enga ka homenao ahy      Fo madio sy vaovao,    Mba hahaizako manefa      Izay rehetra sitrakao.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ami</dc:creator>
  <cp:lastModifiedBy>ami</cp:lastModifiedBy>
  <cp:revision>1</cp:revision>
  <dcterms:created xsi:type="dcterms:W3CDTF">2014-10-28T10:02:56Z</dcterms:created>
  <dcterms:modified xsi:type="dcterms:W3CDTF">2014-10-28T10:07:44Z</dcterms:modified>
</cp:coreProperties>
</file>