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931A-6F52-4B66-A131-98B397245DC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FB7F-0114-4798-94F1-D8146B3718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931A-6F52-4B66-A131-98B397245DC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FB7F-0114-4798-94F1-D8146B3718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931A-6F52-4B66-A131-98B397245DC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FB7F-0114-4798-94F1-D8146B3718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931A-6F52-4B66-A131-98B397245DC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FB7F-0114-4798-94F1-D8146B3718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931A-6F52-4B66-A131-98B397245DC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FB7F-0114-4798-94F1-D8146B3718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931A-6F52-4B66-A131-98B397245DC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FB7F-0114-4798-94F1-D8146B3718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931A-6F52-4B66-A131-98B397245DC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FB7F-0114-4798-94F1-D8146B3718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931A-6F52-4B66-A131-98B397245DC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FB7F-0114-4798-94F1-D8146B3718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931A-6F52-4B66-A131-98B397245DC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FB7F-0114-4798-94F1-D8146B3718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931A-6F52-4B66-A131-98B397245DC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FB7F-0114-4798-94F1-D8146B3718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931A-6F52-4B66-A131-98B397245DC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FB7F-0114-4798-94F1-D8146B3718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B931A-6F52-4B66-A131-98B397245DC4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FFB7F-0114-4798-94F1-D8146B3718C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771550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446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 err="1" smtClean="0">
                <a:latin typeface="+mn-lt"/>
              </a:rPr>
              <a:t>Atolotro</a:t>
            </a:r>
            <a:r>
              <a:rPr lang="en-GB" i="1" dirty="0" smtClean="0">
                <a:latin typeface="+mn-lt"/>
              </a:rPr>
              <a:t> </a:t>
            </a:r>
            <a:r>
              <a:rPr lang="en-GB" i="1" dirty="0" err="1" smtClean="0">
                <a:latin typeface="+mn-lt"/>
              </a:rPr>
              <a:t>Anao</a:t>
            </a:r>
            <a:r>
              <a:rPr lang="en-GB" i="1" dirty="0" smtClean="0">
                <a:latin typeface="+mn-lt"/>
              </a:rPr>
              <a:t> </a:t>
            </a:r>
            <a:r>
              <a:rPr lang="en-GB" i="1" dirty="0" err="1" smtClean="0">
                <a:latin typeface="+mn-lt"/>
              </a:rPr>
              <a:t>ny</a:t>
            </a:r>
            <a:r>
              <a:rPr lang="en-GB" i="1" dirty="0" smtClean="0">
                <a:latin typeface="+mn-lt"/>
              </a:rPr>
              <a:t> </a:t>
            </a:r>
            <a:r>
              <a:rPr lang="en-GB" i="1" dirty="0" err="1" smtClean="0">
                <a:latin typeface="+mn-lt"/>
              </a:rPr>
              <a:t>tenako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75031"/>
            <a:ext cx="9144000" cy="4125545"/>
          </a:xfrm>
        </p:spPr>
        <p:txBody>
          <a:bodyPr>
            <a:noAutofit/>
          </a:bodyPr>
          <a:lstStyle/>
          <a:p>
            <a:r>
              <a:rPr lang="en-GB" sz="7200" b="1" i="1" dirty="0" smtClean="0">
                <a:solidFill>
                  <a:srgbClr val="FF0000"/>
                </a:solidFill>
                <a:latin typeface="+mn-lt"/>
              </a:rPr>
              <a:t>1) </a:t>
            </a:r>
            <a:r>
              <a:rPr lang="en-GB" sz="7200" b="1" i="1" dirty="0" err="1">
                <a:latin typeface="+mn-lt"/>
              </a:rPr>
              <a:t>Atolotro</a:t>
            </a:r>
            <a:r>
              <a:rPr lang="en-GB" sz="7200" b="1" i="1" dirty="0">
                <a:latin typeface="+mn-lt"/>
              </a:rPr>
              <a:t> </a:t>
            </a:r>
            <a:r>
              <a:rPr lang="en-GB" sz="7200" b="1" i="1" dirty="0" err="1">
                <a:latin typeface="+mn-lt"/>
              </a:rPr>
              <a:t>Anao</a:t>
            </a:r>
            <a:r>
              <a:rPr lang="fr-FR" sz="7200" b="1" i="1" dirty="0">
                <a:latin typeface="+mn-lt"/>
              </a:rPr>
              <a:t/>
            </a:r>
            <a:br>
              <a:rPr lang="fr-FR" sz="7200" b="1" i="1" dirty="0">
                <a:latin typeface="+mn-lt"/>
              </a:rPr>
            </a:br>
            <a:r>
              <a:rPr lang="en-GB" sz="7200" b="1" i="1" dirty="0" err="1" smtClean="0">
                <a:latin typeface="+mn-lt"/>
              </a:rPr>
              <a:t>ny</a:t>
            </a:r>
            <a:r>
              <a:rPr lang="en-GB" sz="7200" b="1" i="1" dirty="0" smtClean="0">
                <a:latin typeface="+mn-lt"/>
              </a:rPr>
              <a:t> </a:t>
            </a:r>
            <a:r>
              <a:rPr lang="en-GB" sz="7200" b="1" i="1" dirty="0" err="1" smtClean="0">
                <a:latin typeface="+mn-lt"/>
              </a:rPr>
              <a:t>tenako</a:t>
            </a:r>
            <a:r>
              <a:rPr lang="en-GB" sz="7200" b="1" i="1" dirty="0" smtClean="0">
                <a:latin typeface="+mn-lt"/>
              </a:rPr>
              <a:t>, </a:t>
            </a:r>
            <a:r>
              <a:rPr lang="en-GB" sz="7200" b="1" i="1" dirty="0" err="1" smtClean="0">
                <a:latin typeface="+mn-lt"/>
              </a:rPr>
              <a:t>ry</a:t>
            </a:r>
            <a:r>
              <a:rPr lang="en-GB" sz="7200" b="1" i="1" dirty="0" smtClean="0">
                <a:latin typeface="+mn-lt"/>
              </a:rPr>
              <a:t> </a:t>
            </a:r>
            <a:r>
              <a:rPr lang="en-GB" sz="7200" b="1" i="1" dirty="0" err="1" smtClean="0">
                <a:latin typeface="+mn-lt"/>
              </a:rPr>
              <a:t>Raiko</a:t>
            </a:r>
            <a:r>
              <a:rPr lang="en-GB" sz="7200" b="1" i="1" dirty="0" smtClean="0">
                <a:latin typeface="+mn-lt"/>
              </a:rPr>
              <a:t> !</a:t>
            </a:r>
            <a:r>
              <a:rPr lang="fr-FR" sz="7200" b="1" i="1" dirty="0" smtClean="0">
                <a:latin typeface="+mn-lt"/>
              </a:rPr>
              <a:t/>
            </a:r>
            <a:br>
              <a:rPr lang="fr-FR" sz="7200" b="1" i="1" dirty="0" smtClean="0">
                <a:latin typeface="+mn-lt"/>
              </a:rPr>
            </a:br>
            <a:r>
              <a:rPr lang="en-GB" sz="7200" b="1" i="1" dirty="0" err="1" smtClean="0">
                <a:latin typeface="+mn-lt"/>
              </a:rPr>
              <a:t>Fa</a:t>
            </a:r>
            <a:r>
              <a:rPr lang="en-GB" sz="7200" b="1" i="1" dirty="0" smtClean="0">
                <a:latin typeface="+mn-lt"/>
              </a:rPr>
              <a:t> </a:t>
            </a:r>
            <a:r>
              <a:rPr lang="en-GB" sz="7200" b="1" i="1" dirty="0" err="1">
                <a:latin typeface="+mn-lt"/>
              </a:rPr>
              <a:t>Hianao</a:t>
            </a:r>
            <a:r>
              <a:rPr lang="en-GB" sz="7200" b="1" i="1" dirty="0">
                <a:latin typeface="+mn-lt"/>
              </a:rPr>
              <a:t> no </a:t>
            </a:r>
            <a:r>
              <a:rPr lang="en-GB" sz="7200" b="1" i="1" dirty="0" err="1">
                <a:latin typeface="+mn-lt"/>
              </a:rPr>
              <a:t>tena</a:t>
            </a:r>
            <a:r>
              <a:rPr lang="fr-FR" sz="7200" b="1" i="1" dirty="0">
                <a:latin typeface="+mn-lt"/>
              </a:rPr>
              <a:t/>
            </a:r>
            <a:br>
              <a:rPr lang="fr-FR" sz="7200" b="1" i="1" dirty="0">
                <a:latin typeface="+mn-lt"/>
              </a:rPr>
            </a:br>
            <a:r>
              <a:rPr lang="en-GB" sz="7200" b="1" i="1" dirty="0" err="1" smtClean="0">
                <a:latin typeface="+mn-lt"/>
              </a:rPr>
              <a:t>loharanon-tsoa</a:t>
            </a:r>
            <a:r>
              <a:rPr lang="en-GB" sz="7200" b="1" i="1" dirty="0" smtClean="0">
                <a:latin typeface="+mn-lt"/>
              </a:rPr>
              <a:t>   </a:t>
            </a:r>
            <a:endParaRPr lang="fr-FR" sz="7200" b="1" i="1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75031"/>
            <a:ext cx="9144000" cy="4125545"/>
          </a:xfrm>
        </p:spPr>
        <p:txBody>
          <a:bodyPr>
            <a:noAutofit/>
          </a:bodyPr>
          <a:lstStyle/>
          <a:p>
            <a:r>
              <a:rPr lang="en-GB" sz="7200" b="1" i="1" dirty="0" err="1"/>
              <a:t>Izao</a:t>
            </a:r>
            <a:r>
              <a:rPr lang="en-GB" sz="7200" b="1" i="1" dirty="0"/>
              <a:t> </a:t>
            </a:r>
            <a:r>
              <a:rPr lang="en-GB" sz="7200" b="1" i="1" dirty="0" err="1"/>
              <a:t>tontolo</a:t>
            </a:r>
            <a:r>
              <a:rPr lang="en-GB" sz="7200" b="1" i="1" dirty="0"/>
              <a:t> </a:t>
            </a:r>
            <a:r>
              <a:rPr lang="en-GB" sz="7200" b="1" i="1" dirty="0" err="1"/>
              <a:t>izao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 smtClean="0"/>
              <a:t>manintona</a:t>
            </a:r>
            <a:r>
              <a:rPr lang="en-GB" sz="7200" b="1" i="1" dirty="0" smtClean="0"/>
              <a:t> </a:t>
            </a:r>
            <a:r>
              <a:rPr lang="en-GB" sz="7200" b="1" i="1" dirty="0" err="1"/>
              <a:t>ny</a:t>
            </a:r>
            <a:r>
              <a:rPr lang="en-GB" sz="7200" b="1" i="1" dirty="0"/>
              <a:t> </a:t>
            </a:r>
            <a:r>
              <a:rPr lang="en-GB" sz="7200" b="1" i="1" dirty="0" err="1"/>
              <a:t>saiko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 smtClean="0"/>
              <a:t>Hiataka</a:t>
            </a:r>
            <a:r>
              <a:rPr lang="en-GB" sz="7200" b="1" i="1" dirty="0" smtClean="0"/>
              <a:t> </a:t>
            </a:r>
            <a:r>
              <a:rPr lang="en-GB" sz="7200" b="1" i="1" dirty="0" err="1"/>
              <a:t>Aminao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 smtClean="0"/>
              <a:t>ho</a:t>
            </a:r>
            <a:r>
              <a:rPr lang="en-GB" sz="7200" b="1" i="1" dirty="0" smtClean="0"/>
              <a:t> </a:t>
            </a:r>
            <a:r>
              <a:rPr lang="en-GB" sz="7200" b="1" i="1" dirty="0" err="1"/>
              <a:t>babony</a:t>
            </a:r>
            <a:r>
              <a:rPr lang="en-GB" sz="7200" b="1" i="1" dirty="0"/>
              <a:t> </a:t>
            </a:r>
            <a:r>
              <a:rPr lang="en-GB" sz="7200" b="1" i="1" dirty="0" err="1"/>
              <a:t>tokoa</a:t>
            </a:r>
            <a:r>
              <a:rPr lang="en-GB" sz="7200" b="1" i="1" dirty="0"/>
              <a:t>.</a:t>
            </a:r>
            <a:endParaRPr lang="fr-FR" sz="72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180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75031"/>
            <a:ext cx="9144000" cy="4125545"/>
          </a:xfrm>
        </p:spPr>
        <p:txBody>
          <a:bodyPr>
            <a:noAutofit/>
          </a:bodyPr>
          <a:lstStyle/>
          <a:p>
            <a:r>
              <a:rPr lang="en-GB" sz="7200" b="1" i="1" dirty="0" smtClean="0">
                <a:solidFill>
                  <a:srgbClr val="FF0000"/>
                </a:solidFill>
                <a:latin typeface="+mn-lt"/>
              </a:rPr>
              <a:t>2) </a:t>
            </a:r>
            <a:r>
              <a:rPr lang="en-GB" sz="7200" b="1" i="1" dirty="0" err="1">
                <a:latin typeface="+mn-lt"/>
              </a:rPr>
              <a:t>Atolotro</a:t>
            </a:r>
            <a:r>
              <a:rPr lang="en-GB" sz="7200" b="1" i="1" dirty="0">
                <a:latin typeface="+mn-lt"/>
              </a:rPr>
              <a:t> </a:t>
            </a:r>
            <a:r>
              <a:rPr lang="en-GB" sz="7200" b="1" i="1" dirty="0" err="1">
                <a:latin typeface="+mn-lt"/>
              </a:rPr>
              <a:t>Anao</a:t>
            </a:r>
            <a:r>
              <a:rPr lang="fr-FR" sz="7200" b="1" i="1" dirty="0">
                <a:latin typeface="+mn-lt"/>
              </a:rPr>
              <a:t/>
            </a:r>
            <a:br>
              <a:rPr lang="fr-FR" sz="7200" b="1" i="1" dirty="0">
                <a:latin typeface="+mn-lt"/>
              </a:rPr>
            </a:br>
            <a:r>
              <a:rPr lang="en-GB" sz="7200" b="1" i="1" dirty="0" err="1" smtClean="0">
                <a:latin typeface="+mn-lt"/>
              </a:rPr>
              <a:t>ny</a:t>
            </a:r>
            <a:r>
              <a:rPr lang="en-GB" sz="7200" b="1" i="1" dirty="0" smtClean="0">
                <a:latin typeface="+mn-lt"/>
              </a:rPr>
              <a:t> </a:t>
            </a:r>
            <a:r>
              <a:rPr lang="en-GB" sz="7200" b="1" i="1" dirty="0" err="1" smtClean="0">
                <a:latin typeface="+mn-lt"/>
              </a:rPr>
              <a:t>tenako</a:t>
            </a:r>
            <a:r>
              <a:rPr lang="en-GB" sz="7200" b="1" i="1" dirty="0" smtClean="0">
                <a:latin typeface="+mn-lt"/>
              </a:rPr>
              <a:t>, </a:t>
            </a:r>
            <a:r>
              <a:rPr lang="en-GB" sz="7200" b="1" i="1" dirty="0" err="1" smtClean="0">
                <a:latin typeface="+mn-lt"/>
              </a:rPr>
              <a:t>ry</a:t>
            </a:r>
            <a:r>
              <a:rPr lang="en-GB" sz="7200" b="1" i="1" dirty="0" smtClean="0">
                <a:latin typeface="+mn-lt"/>
              </a:rPr>
              <a:t> </a:t>
            </a:r>
            <a:r>
              <a:rPr lang="en-GB" sz="7200" b="1" i="1" dirty="0" err="1" smtClean="0">
                <a:latin typeface="+mn-lt"/>
              </a:rPr>
              <a:t>Raiko</a:t>
            </a:r>
            <a:r>
              <a:rPr lang="en-GB" sz="7200" b="1" i="1" dirty="0" smtClean="0">
                <a:latin typeface="+mn-lt"/>
              </a:rPr>
              <a:t> !</a:t>
            </a:r>
            <a:r>
              <a:rPr lang="fr-FR" sz="7200" b="1" i="1" dirty="0" smtClean="0">
                <a:latin typeface="+mn-lt"/>
              </a:rPr>
              <a:t/>
            </a:r>
            <a:br>
              <a:rPr lang="fr-FR" sz="7200" b="1" i="1" dirty="0" smtClean="0">
                <a:latin typeface="+mn-lt"/>
              </a:rPr>
            </a:br>
            <a:r>
              <a:rPr lang="en-GB" sz="7200" b="1" i="1" dirty="0" err="1" smtClean="0">
                <a:latin typeface="+mn-lt"/>
              </a:rPr>
              <a:t>Ho</a:t>
            </a:r>
            <a:r>
              <a:rPr lang="en-GB" sz="7200" b="1" i="1" dirty="0" smtClean="0">
                <a:latin typeface="+mn-lt"/>
              </a:rPr>
              <a:t> </a:t>
            </a:r>
            <a:r>
              <a:rPr lang="en-GB" sz="7200" b="1" i="1" dirty="0" err="1">
                <a:latin typeface="+mn-lt"/>
              </a:rPr>
              <a:t>eo</a:t>
            </a:r>
            <a:r>
              <a:rPr lang="en-GB" sz="7200" b="1" i="1" dirty="0">
                <a:latin typeface="+mn-lt"/>
              </a:rPr>
              <a:t> an-</a:t>
            </a:r>
            <a:r>
              <a:rPr lang="en-GB" sz="7200" b="1" i="1" dirty="0" err="1">
                <a:latin typeface="+mn-lt"/>
              </a:rPr>
              <a:t>tananao</a:t>
            </a:r>
            <a:r>
              <a:rPr lang="fr-FR" sz="7200" b="1" i="1" dirty="0">
                <a:latin typeface="+mn-lt"/>
              </a:rPr>
              <a:t/>
            </a:r>
            <a:br>
              <a:rPr lang="fr-FR" sz="7200" b="1" i="1" dirty="0">
                <a:latin typeface="+mn-lt"/>
              </a:rPr>
            </a:br>
            <a:r>
              <a:rPr lang="en-GB" sz="7200" b="1" i="1" dirty="0" err="1" smtClean="0">
                <a:latin typeface="+mn-lt"/>
              </a:rPr>
              <a:t>hosakambininao</a:t>
            </a:r>
            <a:r>
              <a:rPr lang="en-GB" sz="7200" b="1" i="1" dirty="0" smtClean="0">
                <a:latin typeface="+mn-lt"/>
              </a:rPr>
              <a:t>,</a:t>
            </a:r>
            <a:endParaRPr lang="fr-FR" sz="7200" b="1" i="1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75031"/>
            <a:ext cx="9144000" cy="4125545"/>
          </a:xfrm>
        </p:spPr>
        <p:txBody>
          <a:bodyPr>
            <a:noAutofit/>
          </a:bodyPr>
          <a:lstStyle/>
          <a:p>
            <a:r>
              <a:rPr lang="en-GB" sz="7200" b="1" i="1" dirty="0" err="1"/>
              <a:t>Hohatanjahanao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/>
              <a:t>ny</a:t>
            </a:r>
            <a:r>
              <a:rPr lang="en-GB" sz="7200" b="1" i="1" dirty="0"/>
              <a:t> </a:t>
            </a:r>
            <a:r>
              <a:rPr lang="en-GB" sz="7200" b="1" i="1" dirty="0" err="1"/>
              <a:t>tena</a:t>
            </a:r>
            <a:r>
              <a:rPr lang="en-GB" sz="7200" b="1" i="1" dirty="0"/>
              <a:t> </a:t>
            </a:r>
            <a:r>
              <a:rPr lang="en-GB" sz="7200" b="1" i="1" dirty="0" err="1"/>
              <a:t>sy</a:t>
            </a:r>
            <a:r>
              <a:rPr lang="en-GB" sz="7200" b="1" i="1" dirty="0"/>
              <a:t> </a:t>
            </a:r>
            <a:r>
              <a:rPr lang="en-GB" sz="7200" b="1" i="1" dirty="0" err="1"/>
              <a:t>ny</a:t>
            </a:r>
            <a:r>
              <a:rPr lang="en-GB" sz="7200" b="1" i="1" dirty="0"/>
              <a:t> </a:t>
            </a:r>
            <a:r>
              <a:rPr lang="en-GB" sz="7200" b="1" i="1" dirty="0" err="1"/>
              <a:t>saiko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/>
              <a:t>Hisikina</a:t>
            </a:r>
            <a:r>
              <a:rPr lang="en-GB" sz="7200" b="1" i="1" dirty="0"/>
              <a:t> </a:t>
            </a:r>
            <a:r>
              <a:rPr lang="en-GB" sz="7200" b="1" i="1" dirty="0" err="1"/>
              <a:t>tokoa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/>
              <a:t>hiady</a:t>
            </a:r>
            <a:r>
              <a:rPr lang="en-GB" sz="7200" b="1" i="1" dirty="0"/>
              <a:t> </a:t>
            </a:r>
            <a:r>
              <a:rPr lang="en-GB" sz="7200" b="1" i="1" dirty="0" err="1"/>
              <a:t>ho</a:t>
            </a:r>
            <a:r>
              <a:rPr lang="en-GB" sz="7200" b="1" i="1" dirty="0"/>
              <a:t> </a:t>
            </a:r>
            <a:r>
              <a:rPr lang="en-GB" sz="7200" b="1" i="1" dirty="0" err="1"/>
              <a:t>Anao</a:t>
            </a:r>
            <a:r>
              <a:rPr lang="en-GB" sz="7200" b="1" i="1" dirty="0"/>
              <a:t>.</a:t>
            </a:r>
            <a:endParaRPr lang="fr-FR" sz="72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111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0"/>
            <a:ext cx="9144000" cy="4125545"/>
          </a:xfrm>
        </p:spPr>
        <p:txBody>
          <a:bodyPr>
            <a:noAutofit/>
          </a:bodyPr>
          <a:lstStyle/>
          <a:p>
            <a:r>
              <a:rPr lang="en-GB" sz="7200" b="1" i="1" dirty="0" smtClean="0">
                <a:solidFill>
                  <a:srgbClr val="FF0000"/>
                </a:solidFill>
                <a:latin typeface="+mn-lt"/>
              </a:rPr>
              <a:t>3) </a:t>
            </a:r>
            <a:r>
              <a:rPr lang="en-GB" sz="7200" b="1" i="1" dirty="0" err="1">
                <a:latin typeface="+mn-lt"/>
              </a:rPr>
              <a:t>Atolotro</a:t>
            </a:r>
            <a:r>
              <a:rPr lang="en-GB" sz="7200" b="1" i="1" dirty="0">
                <a:latin typeface="+mn-lt"/>
              </a:rPr>
              <a:t> </a:t>
            </a:r>
            <a:r>
              <a:rPr lang="en-GB" sz="7200" b="1" i="1" dirty="0" err="1">
                <a:latin typeface="+mn-lt"/>
              </a:rPr>
              <a:t>Anao</a:t>
            </a:r>
            <a:r>
              <a:rPr lang="fr-FR" sz="7200" b="1" i="1" dirty="0">
                <a:latin typeface="+mn-lt"/>
              </a:rPr>
              <a:t/>
            </a:r>
            <a:br>
              <a:rPr lang="fr-FR" sz="7200" b="1" i="1" dirty="0">
                <a:latin typeface="+mn-lt"/>
              </a:rPr>
            </a:br>
            <a:r>
              <a:rPr lang="en-GB" sz="7200" b="1" i="1" dirty="0" err="1" smtClean="0">
                <a:latin typeface="+mn-lt"/>
              </a:rPr>
              <a:t>ny</a:t>
            </a:r>
            <a:r>
              <a:rPr lang="en-GB" sz="7200" b="1" i="1" dirty="0" smtClean="0">
                <a:latin typeface="+mn-lt"/>
              </a:rPr>
              <a:t> </a:t>
            </a:r>
            <a:r>
              <a:rPr lang="en-GB" sz="7200" b="1" i="1" dirty="0" err="1">
                <a:latin typeface="+mn-lt"/>
              </a:rPr>
              <a:t>tenako</a:t>
            </a:r>
            <a:r>
              <a:rPr lang="en-GB" sz="7200" b="1" i="1" dirty="0">
                <a:latin typeface="+mn-lt"/>
              </a:rPr>
              <a:t>, </a:t>
            </a:r>
            <a:r>
              <a:rPr lang="en-GB" sz="7200" b="1" i="1" dirty="0" err="1">
                <a:latin typeface="+mn-lt"/>
              </a:rPr>
              <a:t>ry</a:t>
            </a:r>
            <a:r>
              <a:rPr lang="en-GB" sz="7200" b="1" i="1" dirty="0">
                <a:latin typeface="+mn-lt"/>
              </a:rPr>
              <a:t> </a:t>
            </a:r>
            <a:r>
              <a:rPr lang="en-GB" sz="7200" b="1" i="1" dirty="0" err="1">
                <a:latin typeface="+mn-lt"/>
              </a:rPr>
              <a:t>Raiko</a:t>
            </a:r>
            <a:r>
              <a:rPr lang="en-GB" sz="7200" b="1" i="1" dirty="0">
                <a:latin typeface="+mn-lt"/>
              </a:rPr>
              <a:t> !</a:t>
            </a:r>
            <a:r>
              <a:rPr lang="fr-FR" sz="7200" b="1" i="1" dirty="0">
                <a:latin typeface="+mn-lt"/>
              </a:rPr>
              <a:t/>
            </a:r>
            <a:br>
              <a:rPr lang="fr-FR" sz="7200" b="1" i="1" dirty="0">
                <a:latin typeface="+mn-lt"/>
              </a:rPr>
            </a:br>
            <a:r>
              <a:rPr lang="en-GB" sz="7200" b="1" i="1" dirty="0" err="1" smtClean="0">
                <a:latin typeface="+mn-lt"/>
              </a:rPr>
              <a:t>Fa</a:t>
            </a:r>
            <a:r>
              <a:rPr lang="en-GB" sz="7200" b="1" i="1" dirty="0" smtClean="0">
                <a:latin typeface="+mn-lt"/>
              </a:rPr>
              <a:t> </a:t>
            </a:r>
            <a:r>
              <a:rPr lang="en-GB" sz="7200" b="1" i="1" dirty="0" err="1">
                <a:latin typeface="+mn-lt"/>
              </a:rPr>
              <a:t>izany</a:t>
            </a:r>
            <a:r>
              <a:rPr lang="en-GB" sz="7200" b="1" i="1" dirty="0">
                <a:latin typeface="+mn-lt"/>
              </a:rPr>
              <a:t> </a:t>
            </a:r>
            <a:r>
              <a:rPr lang="en-GB" sz="7200" b="1" i="1" dirty="0" err="1">
                <a:latin typeface="+mn-lt"/>
              </a:rPr>
              <a:t>indrindra</a:t>
            </a:r>
            <a:r>
              <a:rPr lang="en-GB" sz="7200" b="1" i="1" dirty="0">
                <a:latin typeface="+mn-lt"/>
              </a:rPr>
              <a:t> re</a:t>
            </a:r>
            <a:r>
              <a:rPr lang="fr-FR" sz="7200" b="1" i="1" dirty="0">
                <a:latin typeface="+mn-lt"/>
              </a:rPr>
              <a:t/>
            </a:r>
            <a:br>
              <a:rPr lang="fr-FR" sz="7200" b="1" i="1" dirty="0">
                <a:latin typeface="+mn-lt"/>
              </a:rPr>
            </a:br>
            <a:r>
              <a:rPr lang="en-GB" sz="7200" b="1" i="1" dirty="0" smtClean="0">
                <a:latin typeface="+mn-lt"/>
              </a:rPr>
              <a:t>no </a:t>
            </a:r>
            <a:r>
              <a:rPr lang="en-GB" sz="7200" b="1" i="1" dirty="0" err="1">
                <a:latin typeface="+mn-lt"/>
              </a:rPr>
              <a:t>hetahetako</a:t>
            </a:r>
            <a:r>
              <a:rPr lang="en-GB" sz="7200" b="1" i="1" dirty="0">
                <a:latin typeface="+mn-lt"/>
              </a:rPr>
              <a:t> </a:t>
            </a:r>
            <a:r>
              <a:rPr lang="en-GB" sz="7200" b="1" i="1" dirty="0" smtClean="0">
                <a:latin typeface="+mn-lt"/>
              </a:rPr>
              <a:t>;</a:t>
            </a:r>
            <a:endParaRPr lang="fr-FR" sz="7200" b="1" i="1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0"/>
            <a:ext cx="9144000" cy="4125545"/>
          </a:xfrm>
        </p:spPr>
        <p:txBody>
          <a:bodyPr>
            <a:noAutofit/>
          </a:bodyPr>
          <a:lstStyle/>
          <a:p>
            <a:r>
              <a:rPr lang="en-GB" sz="7200" b="1" i="1" dirty="0" err="1" smtClean="0"/>
              <a:t>Ny</a:t>
            </a:r>
            <a:r>
              <a:rPr lang="en-GB" sz="7200" b="1" i="1" dirty="0" smtClean="0"/>
              <a:t> </a:t>
            </a:r>
            <a:r>
              <a:rPr lang="en-GB" sz="7200" b="1" i="1" dirty="0" err="1"/>
              <a:t>ran’ny</a:t>
            </a:r>
            <a:r>
              <a:rPr lang="en-GB" sz="7200" b="1" i="1" dirty="0"/>
              <a:t> </a:t>
            </a:r>
            <a:r>
              <a:rPr lang="en-GB" sz="7200" b="1" i="1" dirty="0" err="1"/>
              <a:t>Zanakao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/>
              <a:t>mitory</a:t>
            </a:r>
            <a:r>
              <a:rPr lang="en-GB" sz="7200" b="1" i="1" dirty="0"/>
              <a:t> </a:t>
            </a:r>
            <a:r>
              <a:rPr lang="en-GB" sz="7200" b="1" i="1" dirty="0" err="1"/>
              <a:t>ao</a:t>
            </a:r>
            <a:r>
              <a:rPr lang="en-GB" sz="7200" b="1" i="1" dirty="0"/>
              <a:t> an-</a:t>
            </a:r>
            <a:r>
              <a:rPr lang="en-GB" sz="7200" b="1" i="1" dirty="0" err="1"/>
              <a:t>tsaiko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/>
              <a:t>Mba</a:t>
            </a:r>
            <a:r>
              <a:rPr lang="en-GB" sz="7200" b="1" i="1" dirty="0"/>
              <a:t> </a:t>
            </a:r>
            <a:r>
              <a:rPr lang="en-GB" sz="7200" b="1" i="1" dirty="0" err="1"/>
              <a:t>hanolorako</a:t>
            </a:r>
            <a:r>
              <a:rPr lang="en-GB" sz="7200" b="1" i="1" dirty="0"/>
              <a:t> </a:t>
            </a:r>
            <a:r>
              <a:rPr lang="en-GB" sz="7200" b="1" i="1" dirty="0" err="1"/>
              <a:t>Anao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/>
              <a:t>ny</a:t>
            </a:r>
            <a:r>
              <a:rPr lang="en-GB" sz="7200" b="1" i="1" dirty="0"/>
              <a:t> </a:t>
            </a:r>
            <a:r>
              <a:rPr lang="en-GB" sz="7200" b="1" i="1" dirty="0" err="1"/>
              <a:t>tenako</a:t>
            </a:r>
            <a:r>
              <a:rPr lang="en-GB" sz="7200" b="1" i="1" dirty="0"/>
              <a:t>.</a:t>
            </a:r>
            <a:endParaRPr lang="fr-FR" sz="72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200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Affichage à l'écran (16:9)</PresentationFormat>
  <Paragraphs>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446</vt:lpstr>
      <vt:lpstr>1) Atolotro Anao ny tenako, ry Raiko ! Fa Hianao no tena loharanon-tsoa   </vt:lpstr>
      <vt:lpstr>Izao tontolo izao manintona ny saiko Hiataka Aminao ho babony tokoa.</vt:lpstr>
      <vt:lpstr>2) Atolotro Anao ny tenako, ry Raiko ! Ho eo an-tananao hosakambininao,</vt:lpstr>
      <vt:lpstr>Hohatanjahanao ny tena sy ny saiko Hisikina tokoa hiady ho Anao.</vt:lpstr>
      <vt:lpstr>3) Atolotro Anao ny tenako, ry Raiko ! Fa izany indrindra re no hetahetako ;</vt:lpstr>
      <vt:lpstr>Ny ran’ny Zanakao mitory ao an-tsaiko Mba hanolorako Anao ny tenako.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446</dc:title>
  <dc:creator>SWEET</dc:creator>
  <cp:lastModifiedBy>ami</cp:lastModifiedBy>
  <cp:revision>2</cp:revision>
  <dcterms:created xsi:type="dcterms:W3CDTF">2013-05-17T07:04:35Z</dcterms:created>
  <dcterms:modified xsi:type="dcterms:W3CDTF">2014-10-28T10:10:56Z</dcterms:modified>
</cp:coreProperties>
</file>