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05A0-ECE9-4E1B-BD4C-D65998A4023C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D53A-6EFD-4506-B105-0AAF5420ED6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5143536"/>
          </a:xfrm>
        </p:spPr>
        <p:txBody>
          <a:bodyPr>
            <a:noAutofit/>
          </a:bodyPr>
          <a:lstStyle/>
          <a:p>
            <a:r>
              <a:rPr lang="fr-FR" sz="9600" b="1" dirty="0" smtClean="0"/>
              <a:t>447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5143536"/>
          </a:xfrm>
        </p:spPr>
        <p:txBody>
          <a:bodyPr>
            <a:noAutofit/>
          </a:bodyPr>
          <a:lstStyle/>
          <a:p>
            <a:r>
              <a:rPr lang="en-GB" sz="6000" b="1" dirty="0"/>
              <a:t>1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smtClean="0"/>
              <a:t>Kristy </a:t>
            </a:r>
            <a:r>
              <a:rPr lang="en-GB" sz="6000" b="1" dirty="0" err="1"/>
              <a:t>Tompo</a:t>
            </a:r>
            <a:r>
              <a:rPr lang="en-GB" sz="6000" b="1" dirty="0" smtClean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No </a:t>
            </a:r>
            <a:r>
              <a:rPr lang="en-GB" sz="6000" b="1" dirty="0" err="1"/>
              <a:t>hasiniko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 smtClean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mpanompo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Hiankohoka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Raiso</a:t>
            </a:r>
            <a:r>
              <a:rPr lang="en-GB" sz="6000" b="1" dirty="0" smtClean="0"/>
              <a:t> re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dera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saotra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Tena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mendrika</a:t>
            </a:r>
            <a:r>
              <a:rPr lang="fr-FR" sz="6000" b="1" dirty="0" smtClean="0"/>
              <a:t> </a:t>
            </a:r>
            <a:r>
              <a:rPr lang="en-GB" sz="6000" b="1" dirty="0" smtClean="0"/>
              <a:t>ho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He !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loatra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hanaj</a:t>
            </a:r>
            <a:r>
              <a:rPr lang="en-GB" sz="6000" b="1" i="1" dirty="0" err="1" smtClean="0"/>
              <a:t>a</a:t>
            </a:r>
            <a:r>
              <a:rPr lang="en-GB" sz="6000" b="1" i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2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no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faniriako</a:t>
            </a:r>
            <a:r>
              <a:rPr lang="en-GB" sz="6000" b="1" dirty="0"/>
              <a:t> :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/>
              <a:t>ho </a:t>
            </a:r>
            <a:r>
              <a:rPr lang="en-GB" sz="6000" b="1" dirty="0" err="1"/>
              <a:t>velon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Aminao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Ka </a:t>
            </a:r>
            <a:r>
              <a:rPr lang="en-GB" sz="6000" b="1" dirty="0" err="1"/>
              <a:t>hitoeranao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holalovanao</a:t>
            </a:r>
            <a:r>
              <a:rPr lang="en-GB" sz="6000" b="1" dirty="0" smtClean="0"/>
              <a:t>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5734"/>
            <a:ext cx="9144000" cy="5143499"/>
          </a:xfrm>
        </p:spPr>
        <p:txBody>
          <a:bodyPr>
            <a:normAutofit/>
          </a:bodyPr>
          <a:lstStyle/>
          <a:p>
            <a:r>
              <a:rPr lang="en-GB" sz="6000" b="1" dirty="0" err="1" smtClean="0"/>
              <a:t>Eny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ô ! </a:t>
            </a:r>
            <a:r>
              <a:rPr lang="en-GB" sz="6000" b="1" dirty="0" err="1" smtClean="0"/>
              <a:t>monena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monena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toko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tena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famonjena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mahafatra-po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282" y="-214277"/>
            <a:ext cx="9144000" cy="5429233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/>
              <a:t/>
            </a:r>
            <a:br>
              <a:rPr lang="en-GB" sz="6000" b="1" dirty="0"/>
            </a:b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3 </a:t>
            </a:r>
            <a:r>
              <a:rPr lang="en-GB" sz="6000" b="1" dirty="0" err="1"/>
              <a:t>Tsy</a:t>
            </a:r>
            <a:r>
              <a:rPr lang="en-GB" sz="6000" b="1" dirty="0"/>
              <a:t> ho </a:t>
            </a:r>
            <a:r>
              <a:rPr lang="en-GB" sz="6000" b="1" dirty="0" err="1"/>
              <a:t>orin</a:t>
            </a:r>
            <a:r>
              <a:rPr lang="en-GB" sz="6000" b="1" dirty="0"/>
              <a:t>-java-</a:t>
            </a:r>
            <a:r>
              <a:rPr lang="en-GB" sz="6000" b="1" dirty="0" err="1"/>
              <a:t>tsoa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/>
              <a:t> 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 </a:t>
            </a:r>
            <a:r>
              <a:rPr lang="en-GB" sz="6000" b="1" dirty="0" err="1"/>
              <a:t>itoeranao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/>
              <a:t>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sambatra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lapanao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5734"/>
            <a:ext cx="9144000" cy="5143499"/>
          </a:xfrm>
        </p:spPr>
        <p:txBody>
          <a:bodyPr>
            <a:normAutofit/>
          </a:bodyPr>
          <a:lstStyle/>
          <a:p>
            <a:r>
              <a:rPr lang="en-GB" sz="6000" b="1" dirty="0" err="1" smtClean="0"/>
              <a:t>Mandrosoa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vohako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Ho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foko</a:t>
            </a:r>
            <a:r>
              <a:rPr lang="en-GB" sz="6000" b="1" dirty="0" smtClean="0"/>
              <a:t>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zao</a:t>
            </a:r>
            <a:r>
              <a:rPr lang="en-GB" sz="6000" b="1" dirty="0" smtClean="0"/>
              <a:t>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Eny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vohako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Ko</a:t>
            </a:r>
            <a:r>
              <a:rPr lang="en-GB" sz="6000" b="1" i="1" dirty="0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 smtClean="0"/>
              <a:t>midira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Hianao</a:t>
            </a:r>
            <a:r>
              <a:rPr lang="en-GB" sz="6000" b="1" dirty="0" smtClean="0"/>
              <a:t>. 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447  </vt:lpstr>
      <vt:lpstr>1 Hianao, ry Kristy Tompo, No hasiniko izao, Avy aho, fa mpanompo, Hiankohoka Aminao,  </vt:lpstr>
      <vt:lpstr>Raiso re ny dera saotra Tena mendrika ho Anao; He ! ny foko faly loatra, Faly mba hanaja Anao.</vt:lpstr>
      <vt:lpstr> 2 Izao no tena faniriako : Ny ho velona  Aminao, Ka hitoeranao ny foko, Fa tsy holalovanao ; </vt:lpstr>
      <vt:lpstr>Eny, Tompo ô ! monena, Mba monena ao tokoa, Izay no tena famonjena Izay no mahafatra-po. </vt:lpstr>
      <vt:lpstr>   3 Tsy ho orin-java-tsoa      Izay rehetra itoeranao,    Tena sambatra tokoa,     Raha ny fo no lapanao,      </vt:lpstr>
      <vt:lpstr>Mandrosoa, fa vohako     Ho Anao ny foko izao ;    Eny, Tompo, fa vohako,     Koa  midira Hianao.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447</dc:title>
  <dc:creator>SONO</dc:creator>
  <cp:lastModifiedBy>SONO</cp:lastModifiedBy>
  <cp:revision>1</cp:revision>
  <dcterms:created xsi:type="dcterms:W3CDTF">2014-07-05T14:02:02Z</dcterms:created>
  <dcterms:modified xsi:type="dcterms:W3CDTF">2014-07-05T14:33:59Z</dcterms:modified>
</cp:coreProperties>
</file>