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EF28-2F89-4071-8B72-CCBC64C04D0D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E6E-FF88-49DD-9C75-C910307CE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EF28-2F89-4071-8B72-CCBC64C04D0D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E6E-FF88-49DD-9C75-C910307CE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95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EF28-2F89-4071-8B72-CCBC64C04D0D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E6E-FF88-49DD-9C75-C910307CE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59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EF28-2F89-4071-8B72-CCBC64C04D0D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E6E-FF88-49DD-9C75-C910307CE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20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EF28-2F89-4071-8B72-CCBC64C04D0D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E6E-FF88-49DD-9C75-C910307CE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50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EF28-2F89-4071-8B72-CCBC64C04D0D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E6E-FF88-49DD-9C75-C910307CE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6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EF28-2F89-4071-8B72-CCBC64C04D0D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E6E-FF88-49DD-9C75-C910307CE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56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EF28-2F89-4071-8B72-CCBC64C04D0D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E6E-FF88-49DD-9C75-C910307CE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680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EF28-2F89-4071-8B72-CCBC64C04D0D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E6E-FF88-49DD-9C75-C910307CE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060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EF28-2F89-4071-8B72-CCBC64C04D0D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E6E-FF88-49DD-9C75-C910307CE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595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EF28-2F89-4071-8B72-CCBC64C04D0D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58E6E-FF88-49DD-9C75-C910307CE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8EF28-2F89-4071-8B72-CCBC64C04D0D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58E6E-FF88-49DD-9C75-C910307CEB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408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448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1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ô ! </a:t>
            </a:r>
            <a:r>
              <a:rPr lang="en-GB" sz="6600" b="1" dirty="0" err="1"/>
              <a:t>tariho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ondrikelinao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Tantano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vimbino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Hanao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sitrakao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08161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err="1"/>
              <a:t>Rah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hafaliana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</a:t>
            </a:r>
            <a:r>
              <a:rPr lang="en-GB" sz="6600" b="1" i="1" dirty="0" err="1"/>
              <a:t>a</a:t>
            </a:r>
            <a:r>
              <a:rPr lang="en-GB" sz="6600" b="1" i="1" dirty="0"/>
              <a:t>  </a:t>
            </a:r>
            <a:r>
              <a:rPr lang="en-GB" sz="6600" b="1" dirty="0" err="1"/>
              <a:t>taomy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ti</a:t>
            </a:r>
            <a:r>
              <a:rPr lang="en-GB" sz="6600" b="1" i="1" dirty="0" err="1"/>
              <a:t>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Rah</a:t>
            </a:r>
            <a:r>
              <a:rPr lang="en-GB" sz="6600" b="1" i="1" dirty="0" err="1"/>
              <a:t>a</a:t>
            </a:r>
            <a:r>
              <a:rPr lang="en-GB" sz="6600" b="1" i="1" dirty="0"/>
              <a:t> </a:t>
            </a:r>
            <a:r>
              <a:rPr lang="en-GB" sz="6600" b="1" dirty="0" err="1"/>
              <a:t>sendra</a:t>
            </a:r>
            <a:r>
              <a:rPr lang="en-GB" sz="6600" b="1" dirty="0"/>
              <a:t> </a:t>
            </a:r>
            <a:r>
              <a:rPr lang="en-GB" sz="6600" b="1" dirty="0" err="1"/>
              <a:t>fahoriana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Sakano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hani</a:t>
            </a:r>
            <a:r>
              <a:rPr lang="en-GB" sz="6600" b="1" i="1" dirty="0" err="1"/>
              <a:t>a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213806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tazano</a:t>
            </a:r>
            <a: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lalanay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Tariho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tantano</a:t>
            </a:r>
            <a: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am-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balanao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endParaRPr lang="fr-FR" sz="6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71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Anio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mikasa</a:t>
            </a:r>
            <a: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Hanolo-tena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nenina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lasa</a:t>
            </a:r>
            <a: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Hiezaka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5144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Anio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hafaliako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foko</a:t>
            </a:r>
            <a:r>
              <a:rPr lang="en-GB" sz="6600" b="1" dirty="0"/>
              <a:t> </a:t>
            </a:r>
            <a:r>
              <a:rPr lang="en-GB" sz="6600" b="1" dirty="0" err="1"/>
              <a:t>lasanao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maminao</a:t>
            </a:r>
            <a:r>
              <a:rPr lang="en-GB" sz="6600" b="1" dirty="0"/>
              <a:t> no </a:t>
            </a:r>
            <a:r>
              <a:rPr lang="en-GB" sz="6600" b="1" dirty="0" err="1"/>
              <a:t>tiako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Hatao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sitrakao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22972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androko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 </a:t>
            </a:r>
            <a:r>
              <a:rPr lang="en-GB" sz="6600" b="1" dirty="0" err="1"/>
              <a:t>Atolotro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Anao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misy</a:t>
            </a:r>
            <a:r>
              <a:rPr lang="en-GB" sz="6600" b="1" dirty="0"/>
              <a:t> </a:t>
            </a:r>
            <a:r>
              <a:rPr lang="en-GB" sz="6600" b="1" dirty="0" err="1"/>
              <a:t>fetra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raiso</a:t>
            </a:r>
            <a:r>
              <a:rPr lang="en-GB" sz="6600" b="1" dirty="0"/>
              <a:t>, </a:t>
            </a:r>
            <a:r>
              <a:rPr lang="en-GB" sz="6600" b="1" dirty="0" err="1"/>
              <a:t>anjakao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8369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tazano</a:t>
            </a:r>
            <a: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lalanay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Tariho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tantano</a:t>
            </a:r>
            <a: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am-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balanao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endParaRPr lang="fr-FR" sz="6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4603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Anio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mikasa</a:t>
            </a:r>
            <a: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Hanolo-tena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nenina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lasa</a:t>
            </a:r>
            <a: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Hiezaka</a:t>
            </a:r>
            <a:r>
              <a:rPr lang="en-GB" sz="66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sz="66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2613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38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448</vt:lpstr>
      <vt:lpstr>1) Ry Tompo ô ! tariho        Ny ondrikelinao,    Tantano sy vimbino        Hanao ny sitrakao ;</vt:lpstr>
      <vt:lpstr>Raha  misy hafaliana,     Dia  taomy mba ho tia ;    Raha sendra fahoriana,       Sakano tsy hania :</vt:lpstr>
      <vt:lpstr>Ry Jeso ô ! tazano Ny lalanay izao, Tariho sy tantano Ho ao am-balanao ;</vt:lpstr>
      <vt:lpstr>Anio dia mikasa Hanolo-tena koa, Fa nenina ny lasa Hiezaka tokoa.</vt:lpstr>
      <vt:lpstr>2) Anio ho hafaliako,        Ny foko lasanao,    Ny maminao no tiako,        Hatao ny sitrakao,</vt:lpstr>
      <vt:lpstr>Ny androko rehetra,        Atolotro Anao ;    Anao tsy misy fetra,       Ka raiso, anjakao :</vt:lpstr>
      <vt:lpstr>Ry Jeso ô ! tazano Ny lalanay izao, Tariho sy tantano Ho ao am-balanao ;</vt:lpstr>
      <vt:lpstr>Anio dia mikasa Hanolo-tena koa, Fa nenina ny lasa Hiezaka tokoa.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448</dc:title>
  <dc:creator>ami</dc:creator>
  <cp:lastModifiedBy>ami</cp:lastModifiedBy>
  <cp:revision>2</cp:revision>
  <dcterms:created xsi:type="dcterms:W3CDTF">2014-10-28T10:07:45Z</dcterms:created>
  <dcterms:modified xsi:type="dcterms:W3CDTF">2014-10-28T10:18:25Z</dcterms:modified>
</cp:coreProperties>
</file>