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6BE5-9CB3-4444-98DB-14B2AAACE720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7560-3389-4CBC-BD18-57B73100CB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61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6BE5-9CB3-4444-98DB-14B2AAACE720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7560-3389-4CBC-BD18-57B73100CB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722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6BE5-9CB3-4444-98DB-14B2AAACE720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7560-3389-4CBC-BD18-57B73100CB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22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6BE5-9CB3-4444-98DB-14B2AAACE720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7560-3389-4CBC-BD18-57B73100CB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90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6BE5-9CB3-4444-98DB-14B2AAACE720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7560-3389-4CBC-BD18-57B73100CB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026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6BE5-9CB3-4444-98DB-14B2AAACE720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7560-3389-4CBC-BD18-57B73100CB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63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6BE5-9CB3-4444-98DB-14B2AAACE720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7560-3389-4CBC-BD18-57B73100CB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53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6BE5-9CB3-4444-98DB-14B2AAACE720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7560-3389-4CBC-BD18-57B73100CB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29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6BE5-9CB3-4444-98DB-14B2AAACE720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7560-3389-4CBC-BD18-57B73100CB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49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6BE5-9CB3-4444-98DB-14B2AAACE720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7560-3389-4CBC-BD18-57B73100CB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195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6BE5-9CB3-4444-98DB-14B2AAACE720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7560-3389-4CBC-BD18-57B73100CB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117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96BE5-9CB3-4444-98DB-14B2AAACE720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D7560-3389-4CBC-BD18-57B73100CB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70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059582"/>
            <a:ext cx="7772400" cy="1102519"/>
          </a:xfrm>
        </p:spPr>
        <p:txBody>
          <a:bodyPr>
            <a:noAutofit/>
          </a:bodyPr>
          <a:lstStyle/>
          <a:p>
            <a:r>
              <a:rPr lang="fr-FR" sz="23900" b="1" dirty="0" smtClean="0"/>
              <a:t>449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804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045939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5)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foko</a:t>
            </a:r>
            <a:r>
              <a:rPr lang="en-GB" sz="7200" b="1" dirty="0"/>
              <a:t> </a:t>
            </a:r>
            <a:r>
              <a:rPr lang="en-GB" sz="7200" b="1" dirty="0" err="1"/>
              <a:t>tsy</a:t>
            </a:r>
            <a:r>
              <a:rPr lang="en-GB" sz="7200" b="1" dirty="0"/>
              <a:t> </a:t>
            </a:r>
            <a:r>
              <a:rPr lang="en-GB" sz="7200" b="1" dirty="0" err="1"/>
              <a:t>madio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Mba</a:t>
            </a:r>
            <a:r>
              <a:rPr lang="en-GB" sz="7200" b="1" dirty="0" smtClean="0"/>
              <a:t> </a:t>
            </a:r>
            <a:r>
              <a:rPr lang="en-GB" sz="7200" b="1" dirty="0" err="1"/>
              <a:t>diovinao</a:t>
            </a:r>
            <a:r>
              <a:rPr lang="en-GB" sz="7200" b="1" dirty="0"/>
              <a:t> </a:t>
            </a:r>
            <a:r>
              <a:rPr lang="en-GB" sz="7200" b="1" dirty="0" err="1"/>
              <a:t>anio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6600" b="1" dirty="0" err="1" smtClean="0"/>
              <a:t>Maloto</a:t>
            </a:r>
            <a:r>
              <a:rPr lang="en-GB" sz="6600" b="1" dirty="0" smtClean="0"/>
              <a:t> </a:t>
            </a:r>
            <a:r>
              <a:rPr lang="en-GB" sz="6600" b="1" dirty="0" err="1"/>
              <a:t>aho</a:t>
            </a:r>
            <a:r>
              <a:rPr lang="en-GB" sz="6600" b="1" dirty="0"/>
              <a:t>, </a:t>
            </a:r>
            <a:r>
              <a:rPr lang="en-GB" sz="6600" b="1" dirty="0" err="1" smtClean="0"/>
              <a:t>ry</a:t>
            </a:r>
            <a:r>
              <a:rPr lang="en-GB" sz="6600" b="1" dirty="0" smtClean="0"/>
              <a:t> </a:t>
            </a:r>
            <a:r>
              <a:rPr lang="en-GB" sz="6600" b="1" dirty="0" err="1"/>
              <a:t>Tompo</a:t>
            </a:r>
            <a:r>
              <a:rPr lang="en-GB" sz="6600" b="1" dirty="0"/>
              <a:t> ô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7200" b="1" dirty="0" err="1" smtClean="0"/>
              <a:t>Sasao</a:t>
            </a:r>
            <a:r>
              <a:rPr lang="en-GB" sz="7200" b="1" dirty="0" smtClean="0"/>
              <a:t> </a:t>
            </a: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voadio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347189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045939"/>
          </a:xfrm>
        </p:spPr>
        <p:txBody>
          <a:bodyPr>
            <a:noAutofit/>
          </a:bodyPr>
          <a:lstStyle/>
          <a:p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lehibe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Raiso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!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sasao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ranao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Kalvary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7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2773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045939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6)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foko</a:t>
            </a:r>
            <a:r>
              <a:rPr lang="en-GB" sz="7200" b="1" dirty="0"/>
              <a:t> no </a:t>
            </a:r>
            <a:r>
              <a:rPr lang="en-GB" sz="7200" b="1" dirty="0" err="1"/>
              <a:t>sasao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Ka</a:t>
            </a:r>
            <a:r>
              <a:rPr lang="en-GB" sz="7200" b="1" dirty="0" smtClean="0"/>
              <a:t> </a:t>
            </a:r>
            <a:r>
              <a:rPr lang="en-GB" sz="7200" b="1" dirty="0" err="1"/>
              <a:t>diovinao</a:t>
            </a:r>
            <a:r>
              <a:rPr lang="en-GB" sz="7200" b="1" dirty="0"/>
              <a:t> </a:t>
            </a:r>
            <a:r>
              <a:rPr lang="en-GB" sz="7200" b="1" dirty="0" err="1"/>
              <a:t>izao</a:t>
            </a:r>
            <a:r>
              <a:rPr lang="en-GB" sz="7200" b="1" dirty="0"/>
              <a:t> ;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/>
              <a:t>fahotako</a:t>
            </a:r>
            <a:r>
              <a:rPr lang="en-GB" sz="7200" b="1" dirty="0"/>
              <a:t> </a:t>
            </a:r>
            <a:r>
              <a:rPr lang="en-GB" sz="7200" b="1" dirty="0" err="1"/>
              <a:t>marobe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Levòny</a:t>
            </a:r>
            <a:r>
              <a:rPr lang="en-GB" sz="7200" b="1" dirty="0" smtClean="0"/>
              <a:t> </a:t>
            </a:r>
            <a:r>
              <a:rPr lang="en-GB" sz="7200" b="1" dirty="0" err="1"/>
              <a:t>avokoa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3055599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045939"/>
          </a:xfrm>
        </p:spPr>
        <p:txBody>
          <a:bodyPr>
            <a:noAutofit/>
          </a:bodyPr>
          <a:lstStyle/>
          <a:p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lehibe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Raiso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!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sasao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ranao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Kalvary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7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305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045939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1) </a:t>
            </a:r>
            <a:r>
              <a:rPr lang="en-GB" sz="7200" b="1" dirty="0" err="1"/>
              <a:t>Njay</a:t>
            </a:r>
            <a:r>
              <a:rPr lang="en-GB" sz="7200" b="1" dirty="0"/>
              <a:t> </a:t>
            </a:r>
            <a:r>
              <a:rPr lang="en-GB" sz="7200" b="1" dirty="0" err="1"/>
              <a:t>reko</a:t>
            </a:r>
            <a:r>
              <a:rPr lang="en-GB" sz="7200" b="1" dirty="0"/>
              <a:t>, </a:t>
            </a:r>
            <a:r>
              <a:rPr lang="en-GB" sz="7200" b="1" dirty="0" err="1"/>
              <a:t>Tompo</a:t>
            </a:r>
            <a:r>
              <a:rPr lang="en-GB" sz="7200" b="1" dirty="0"/>
              <a:t> ô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smtClean="0"/>
              <a:t> </a:t>
            </a:r>
            <a:r>
              <a:rPr lang="en-GB" sz="7200" b="1" dirty="0"/>
              <a:t>‘</a:t>
            </a:r>
            <a:r>
              <a:rPr lang="en-GB" sz="7200" b="1" dirty="0" err="1"/>
              <a:t>Njay</a:t>
            </a:r>
            <a:r>
              <a:rPr lang="en-GB" sz="7200" b="1" dirty="0"/>
              <a:t> re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feonao</a:t>
            </a:r>
            <a:r>
              <a:rPr lang="en-GB" sz="7200" b="1" dirty="0"/>
              <a:t> ;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Miantso</a:t>
            </a:r>
            <a:r>
              <a:rPr lang="en-GB" sz="7200" b="1" dirty="0" smtClean="0"/>
              <a:t> </a:t>
            </a:r>
            <a:r>
              <a:rPr lang="en-GB" sz="7200" b="1" dirty="0" err="1"/>
              <a:t>ahy</a:t>
            </a:r>
            <a:r>
              <a:rPr lang="en-GB" sz="7200" b="1" dirty="0"/>
              <a:t> </a:t>
            </a:r>
            <a:r>
              <a:rPr lang="en-GB" sz="7200" b="1" dirty="0" err="1"/>
              <a:t>Hianao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Hankany</a:t>
            </a:r>
            <a:r>
              <a:rPr lang="en-GB" sz="7200" b="1" dirty="0" smtClean="0"/>
              <a:t> </a:t>
            </a:r>
            <a:r>
              <a:rPr lang="en-GB" sz="7200" b="1" dirty="0" err="1"/>
              <a:t>Kalvary</a:t>
            </a:r>
            <a:r>
              <a:rPr lang="en-GB" sz="7200" b="1" dirty="0" smtClean="0"/>
              <a:t>,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189793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045939"/>
          </a:xfrm>
        </p:spPr>
        <p:txBody>
          <a:bodyPr>
            <a:noAutofit/>
          </a:bodyPr>
          <a:lstStyle/>
          <a:p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lehibe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Raiso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!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sasao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ranao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Kalvary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7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3871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045939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2) </a:t>
            </a:r>
            <a:r>
              <a:rPr lang="en-GB" sz="7200" b="1" dirty="0" err="1"/>
              <a:t>Malemy</a:t>
            </a:r>
            <a:r>
              <a:rPr lang="en-GB" sz="7200" b="1" dirty="0"/>
              <a:t> </a:t>
            </a:r>
            <a:r>
              <a:rPr lang="en-GB" sz="7200" b="1" dirty="0" err="1"/>
              <a:t>aho</a:t>
            </a:r>
            <a:r>
              <a:rPr lang="en-GB" sz="7200" b="1" dirty="0"/>
              <a:t> e,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nl-NL" sz="7200" b="1" dirty="0" smtClean="0"/>
              <a:t>Ka </a:t>
            </a:r>
            <a:r>
              <a:rPr lang="nl-NL" sz="7200" b="1" dirty="0" err="1"/>
              <a:t>mitaraina</a:t>
            </a:r>
            <a:r>
              <a:rPr lang="nl-NL" sz="7200" b="1" dirty="0"/>
              <a:t> hoe :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nl-NL" sz="6400" b="1" dirty="0" err="1" smtClean="0"/>
              <a:t>Vonjeo</a:t>
            </a:r>
            <a:r>
              <a:rPr lang="nl-NL" sz="6400" b="1" dirty="0" smtClean="0"/>
              <a:t> </a:t>
            </a:r>
            <a:r>
              <a:rPr lang="nl-NL" sz="6400" b="1" dirty="0" err="1"/>
              <a:t>ny</a:t>
            </a:r>
            <a:r>
              <a:rPr lang="nl-NL" sz="6400" b="1" dirty="0"/>
              <a:t> </a:t>
            </a:r>
            <a:r>
              <a:rPr lang="nl-NL" sz="6400" b="1" dirty="0" err="1" smtClean="0"/>
              <a:t>aiko</a:t>
            </a:r>
            <a:r>
              <a:rPr lang="nl-NL" sz="6400" b="1" dirty="0" smtClean="0"/>
              <a:t>,</a:t>
            </a:r>
            <a:r>
              <a:rPr lang="fr-FR" sz="6400" b="1" dirty="0" smtClean="0"/>
              <a:t> </a:t>
            </a:r>
            <a:r>
              <a:rPr lang="nl-NL" sz="6400" b="1" dirty="0" err="1" smtClean="0"/>
              <a:t>Tompo</a:t>
            </a:r>
            <a:r>
              <a:rPr lang="nl-NL" sz="6400" b="1" dirty="0" smtClean="0"/>
              <a:t> </a:t>
            </a:r>
            <a:r>
              <a:rPr lang="nl-NL" sz="6400" b="1" dirty="0"/>
              <a:t>ô !</a:t>
            </a:r>
            <a:r>
              <a:rPr lang="fr-FR" sz="6400" b="1" dirty="0"/>
              <a:t/>
            </a:r>
            <a:br>
              <a:rPr lang="fr-FR" sz="6400" b="1" dirty="0"/>
            </a:br>
            <a:r>
              <a:rPr lang="nl-NL" sz="7200" b="1" dirty="0" err="1" smtClean="0"/>
              <a:t>Vonjeo</a:t>
            </a:r>
            <a:r>
              <a:rPr lang="nl-NL" sz="7200" b="1" dirty="0" smtClean="0"/>
              <a:t> </a:t>
            </a:r>
            <a:r>
              <a:rPr lang="nl-NL" sz="7200" b="1" dirty="0" err="1"/>
              <a:t>ny</a:t>
            </a:r>
            <a:r>
              <a:rPr lang="nl-NL" sz="7200" b="1" dirty="0"/>
              <a:t> </a:t>
            </a:r>
            <a:r>
              <a:rPr lang="nl-NL" sz="7200" b="1" dirty="0" err="1"/>
              <a:t>olonao</a:t>
            </a:r>
            <a:r>
              <a:rPr lang="nl-NL" sz="7200" b="1" dirty="0"/>
              <a:t> :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3098556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045939"/>
          </a:xfrm>
        </p:spPr>
        <p:txBody>
          <a:bodyPr>
            <a:noAutofit/>
          </a:bodyPr>
          <a:lstStyle/>
          <a:p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lehibe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Raiso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!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sasao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ranao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Kalvary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7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383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045939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3)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fiadanam-po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Mandresy</a:t>
            </a:r>
            <a:r>
              <a:rPr lang="en-GB" sz="7200" b="1" dirty="0" smtClean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manjo</a:t>
            </a:r>
            <a:r>
              <a:rPr lang="en-GB" sz="7200" b="1" dirty="0"/>
              <a:t> ;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Esorinao</a:t>
            </a:r>
            <a:r>
              <a:rPr lang="en-GB" sz="7200" b="1" dirty="0" smtClean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tahotro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Ry</a:t>
            </a:r>
            <a:r>
              <a:rPr lang="en-GB" sz="7200" b="1" dirty="0" smtClean="0"/>
              <a:t> </a:t>
            </a:r>
            <a:r>
              <a:rPr lang="en-GB" sz="7200" b="1" dirty="0" err="1"/>
              <a:t>Tompo</a:t>
            </a:r>
            <a:r>
              <a:rPr lang="en-GB" sz="7200" b="1" dirty="0"/>
              <a:t> ô ! </a:t>
            </a:r>
            <a:r>
              <a:rPr lang="en-GB" sz="7200" b="1" dirty="0" err="1"/>
              <a:t>vonjeo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408332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045939"/>
          </a:xfrm>
        </p:spPr>
        <p:txBody>
          <a:bodyPr>
            <a:noAutofit/>
          </a:bodyPr>
          <a:lstStyle/>
          <a:p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lehibe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Raiso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!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sasao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ranao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Kalvary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7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177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045939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4) </a:t>
            </a:r>
            <a:r>
              <a:rPr lang="en-GB" sz="7200" b="1" dirty="0" err="1"/>
              <a:t>Mpanota</a:t>
            </a:r>
            <a:r>
              <a:rPr lang="en-GB" sz="7200" b="1" dirty="0"/>
              <a:t> </a:t>
            </a:r>
            <a:r>
              <a:rPr lang="en-GB" sz="7200" b="1" dirty="0" err="1"/>
              <a:t>tsy</a:t>
            </a:r>
            <a:r>
              <a:rPr lang="en-GB" sz="7200" b="1" dirty="0"/>
              <a:t> </a:t>
            </a:r>
            <a:r>
              <a:rPr lang="en-GB" sz="7200" b="1" dirty="0" err="1"/>
              <a:t>mandà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Ry</a:t>
            </a:r>
            <a:r>
              <a:rPr lang="en-GB" sz="7200" b="1" dirty="0" smtClean="0"/>
              <a:t> </a:t>
            </a:r>
            <a:r>
              <a:rPr lang="en-GB" sz="7200" b="1" dirty="0" err="1"/>
              <a:t>Tompo</a:t>
            </a:r>
            <a:r>
              <a:rPr lang="en-GB" sz="7200" b="1" dirty="0"/>
              <a:t>, </a:t>
            </a:r>
            <a:r>
              <a:rPr lang="en-GB" sz="7200" b="1" dirty="0" err="1"/>
              <a:t>mamelà</a:t>
            </a:r>
            <a:r>
              <a:rPr lang="en-GB" sz="7200" b="1" dirty="0"/>
              <a:t> !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/>
              <a:t>fahotako</a:t>
            </a:r>
            <a:r>
              <a:rPr lang="en-GB" sz="7200" b="1" dirty="0"/>
              <a:t> </a:t>
            </a:r>
            <a:r>
              <a:rPr lang="en-GB" sz="7200" b="1" dirty="0" err="1"/>
              <a:t>lehibe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Ifonako</a:t>
            </a:r>
            <a:r>
              <a:rPr lang="en-GB" sz="7200" b="1" dirty="0" smtClean="0"/>
              <a:t> </a:t>
            </a:r>
            <a:r>
              <a:rPr lang="en-GB" sz="7200" b="1" dirty="0" err="1"/>
              <a:t>tokoa</a:t>
            </a:r>
            <a:r>
              <a:rPr lang="en-GB" sz="7200" b="1" dirty="0"/>
              <a:t> ;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1652850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045939"/>
          </a:xfrm>
        </p:spPr>
        <p:txBody>
          <a:bodyPr>
            <a:noAutofit/>
          </a:bodyPr>
          <a:lstStyle/>
          <a:p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lehibe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Raiso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!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sasao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ranao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Kalvary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7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79873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55</Words>
  <Application>Microsoft Office PowerPoint</Application>
  <PresentationFormat>Affichage à l'écran (16:9)</PresentationFormat>
  <Paragraphs>13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449</vt:lpstr>
      <vt:lpstr>1) Njay reko, Tompo ô  ‘Njay re ny feonao ; Miantso ahy Hianao Hankany Kalvary,</vt:lpstr>
      <vt:lpstr>Tompo lehibe, Raiso aho e ! Mba sasao ny ranao soa Izay tao Kalvary.</vt:lpstr>
      <vt:lpstr>2) Malemy aho e, Ka mitaraina hoe : Vonjeo ny aiko, Tompo ô ! Vonjeo ny olonao :</vt:lpstr>
      <vt:lpstr>Tompo lehibe, Raiso aho e ! Mba sasao ny ranao soa Izay tao Kalvary.</vt:lpstr>
      <vt:lpstr>3) Ny fiadanam-po Mandresy ny manjo ; Esorinao ny tahotro, Ry Tompo ô ! vonjeo</vt:lpstr>
      <vt:lpstr>Tompo lehibe, Raiso aho e ! Mba sasao ny ranao soa Izay tao Kalvary.</vt:lpstr>
      <vt:lpstr>4) Mpanota tsy mandà, Ry Tompo, mamelà ! Ny fahotako lehibe Ifonako tokoa ;</vt:lpstr>
      <vt:lpstr>Tompo lehibe, Raiso aho e ! Mba sasao ny ranao soa Izay tao Kalvary.</vt:lpstr>
      <vt:lpstr>5) Ny foko tsy madio Mba diovinao anio Maloto aho, ry Tompo ô ! Sasao ho voadio</vt:lpstr>
      <vt:lpstr>Tompo lehibe, Raiso aho e ! Mba sasao ny ranao soa Izay tao Kalvary.</vt:lpstr>
      <vt:lpstr>6) Ny foko no sasao, Ka diovinao izao ; Ny fahotako marobe Levòny avokoa</vt:lpstr>
      <vt:lpstr>Tompo lehibe, Raiso aho e ! Mba sasao ny ranao soa Izay tao Kalvary.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449</dc:title>
  <dc:creator>ami</dc:creator>
  <cp:lastModifiedBy>ami</cp:lastModifiedBy>
  <cp:revision>1</cp:revision>
  <dcterms:created xsi:type="dcterms:W3CDTF">2014-10-28T10:17:54Z</dcterms:created>
  <dcterms:modified xsi:type="dcterms:W3CDTF">2014-10-28T10:23:52Z</dcterms:modified>
</cp:coreProperties>
</file>