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09/08/2014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FFPM 45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390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1 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He,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tonga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ho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antsika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Tompo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mora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Mpamonjy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Havantsika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Ilay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mamindra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;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Andeha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mba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hifaly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Isika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zareo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!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Nahazo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Mpampifaly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Ka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manandrata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feo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2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Hajao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Tompontsika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Mpanjaka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lehibe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Andriamanitsika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Mpanala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rofy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be ;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Avia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mba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hidera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mino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tsara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!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Avia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manatera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saotra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am-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po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3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Tompo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Zanahary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!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Mihira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izahay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teny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mahafaly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No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tonga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ho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anay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;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843211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andro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famonjena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No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andro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sitrakay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;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Fanahy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manantena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No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ifalianay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483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Arial" charset="0"/>
                <a:cs typeface="Arial" charset="0"/>
              </a:rPr>
              <a:t>4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Tomponay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!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mandraisa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haja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entinay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;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Tsy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volamena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anefa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saotra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aterinay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;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</a:t>
            </a:r>
            <a:endParaRPr kumimoji="0" lang="en-GB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0"/>
            <a:ext cx="914400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Ry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Jeso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Tompo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soa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!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Isaoranay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Hianao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Fa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lehibe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tokoa</a:t>
            </a:r>
            <a:endParaRPr kumimoji="0" lang="fr-FR" sz="6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    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Ny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en-GB" sz="6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fitiavanao</a:t>
            </a:r>
            <a:r>
              <a:rPr kumimoji="0" lang="en-GB" sz="6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149</Words>
  <PresentationFormat>Affichage à l'écran (16:9)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FFPM 45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45</dc:title>
  <dc:creator>SONO</dc:creator>
  <cp:lastModifiedBy>SONO</cp:lastModifiedBy>
  <cp:revision>1</cp:revision>
  <dcterms:created xsi:type="dcterms:W3CDTF">2014-08-09T08:19:51Z</dcterms:created>
  <dcterms:modified xsi:type="dcterms:W3CDTF">2014-08-09T08:35:55Z</dcterms:modified>
</cp:coreProperties>
</file>