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7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5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70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5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7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975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33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12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8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5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4693E-F502-43AD-BD0B-CFBC25D1B89F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0F58C-3A86-40DF-A04E-D06FC9C8F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18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450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Jeso</a:t>
            </a:r>
            <a:r>
              <a:rPr lang="en-GB" sz="6600" b="1" dirty="0"/>
              <a:t> Kristy be </a:t>
            </a:r>
            <a:r>
              <a:rPr lang="en-GB" sz="6600" b="1" dirty="0" err="1"/>
              <a:t>fiantra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Jereo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Very </a:t>
            </a:r>
            <a:r>
              <a:rPr lang="en-GB" sz="6600" b="1" dirty="0" err="1"/>
              <a:t>amin’ota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0803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Mpiandry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Raisonao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Very toy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ondry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8924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Fombanay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ovay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vaovao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0860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Zazabodo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rah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atý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manan-kery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67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Vatolampy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Tanjakay</a:t>
            </a:r>
            <a:r>
              <a:rPr lang="en-GB" sz="6600" b="1" dirty="0"/>
              <a:t>, </a:t>
            </a:r>
            <a:r>
              <a:rPr lang="en-GB" sz="6600" b="1" dirty="0" err="1"/>
              <a:t>Avotray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Hery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Ampinga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26457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450</vt:lpstr>
      <vt:lpstr>1) Jeso Kristy be fiantra !       Mba Jereo izahay       Very amin’ota.</vt:lpstr>
      <vt:lpstr>2) Hianao Mpiandry tsara,       Raisonao izahay       Very toy ny ondry.</vt:lpstr>
      <vt:lpstr>3) Fombanay ny tia ratsy,      Mba ovay ho vaovao      Ny fonay izay ratsy.</vt:lpstr>
      <vt:lpstr>4) Zazabodo sy mahantra,      Izahay raha  atý,      Tsy mba manan-kery.</vt:lpstr>
      <vt:lpstr>5) Hianao no Vatolampy,       Tanjakay, Avotray,       Hery sy Ampinga.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450</dc:title>
  <dc:creator>ami</dc:creator>
  <cp:lastModifiedBy>ami</cp:lastModifiedBy>
  <cp:revision>1</cp:revision>
  <dcterms:created xsi:type="dcterms:W3CDTF">2014-10-28T10:23:55Z</dcterms:created>
  <dcterms:modified xsi:type="dcterms:W3CDTF">2014-10-28T10:26:28Z</dcterms:modified>
</cp:coreProperties>
</file>