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BFF1-1DB2-48C5-8574-0DEA81752D83}" type="datetimeFigureOut">
              <a:rPr lang="fr-FR" smtClean="0"/>
              <a:t>16/08/2014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BAF7-E4B1-4CA9-B3A7-33F4C49726E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b="1" dirty="0" smtClean="0"/>
              <a:t>452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err="1" smtClean="0"/>
              <a:t>Tompo</a:t>
            </a:r>
            <a:r>
              <a:rPr lang="en-GB" i="1" dirty="0" smtClean="0"/>
              <a:t> ô ! </a:t>
            </a:r>
            <a:r>
              <a:rPr lang="en-GB" i="1" dirty="0" err="1" smtClean="0"/>
              <a:t>ovay</a:t>
            </a:r>
            <a:r>
              <a:rPr lang="en-GB" i="1" dirty="0" smtClean="0"/>
              <a:t> </a:t>
            </a:r>
            <a:r>
              <a:rPr lang="en-GB" i="1" dirty="0" err="1" smtClean="0"/>
              <a:t>ny</a:t>
            </a:r>
            <a:r>
              <a:rPr lang="en-GB" i="1" dirty="0" smtClean="0"/>
              <a:t> </a:t>
            </a:r>
            <a:r>
              <a:rPr lang="en-GB" i="1" dirty="0" err="1" smtClean="0"/>
              <a:t>foko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4018388"/>
          </a:xfrm>
        </p:spPr>
        <p:txBody>
          <a:bodyPr>
            <a:noAutofit/>
          </a:bodyPr>
          <a:lstStyle/>
          <a:p>
            <a:r>
              <a:rPr lang="en-GB" sz="5400" b="1" i="1" dirty="0" smtClean="0"/>
              <a:t>1) </a:t>
            </a:r>
            <a:r>
              <a:rPr lang="en-GB" sz="5400" b="1" i="1" dirty="0" err="1"/>
              <a:t>Tompo</a:t>
            </a:r>
            <a:r>
              <a:rPr lang="en-GB" sz="5400" b="1" i="1" dirty="0"/>
              <a:t> ô ! </a:t>
            </a:r>
            <a:r>
              <a:rPr lang="en-GB" sz="5400" b="1" i="1" dirty="0" err="1"/>
              <a:t>ovay</a:t>
            </a:r>
            <a:r>
              <a:rPr lang="en-GB" sz="5400" b="1" i="1" dirty="0"/>
              <a:t> </a:t>
            </a:r>
            <a:r>
              <a:rPr lang="en-GB" sz="5400" b="1" i="1" dirty="0" err="1"/>
              <a:t>ny</a:t>
            </a:r>
            <a:r>
              <a:rPr lang="en-GB" sz="5400" b="1" i="1" dirty="0"/>
              <a:t> </a:t>
            </a:r>
            <a:r>
              <a:rPr lang="en-GB" sz="5400" b="1" i="1" dirty="0" err="1"/>
              <a:t>foko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Mba</a:t>
            </a:r>
            <a:r>
              <a:rPr lang="en-GB" sz="5400" b="1" i="1" dirty="0" smtClean="0"/>
              <a:t> </a:t>
            </a:r>
            <a:r>
              <a:rPr lang="en-GB" sz="5400" b="1" i="1" dirty="0"/>
              <a:t>ho </a:t>
            </a:r>
            <a:r>
              <a:rPr lang="en-GB" sz="5400" b="1" i="1" dirty="0" err="1"/>
              <a:t>mora</a:t>
            </a:r>
            <a:r>
              <a:rPr lang="en-GB" sz="5400" b="1" i="1" dirty="0"/>
              <a:t> </a:t>
            </a:r>
            <a:r>
              <a:rPr lang="en-GB" sz="5400" b="1" i="1" dirty="0" err="1"/>
              <a:t>anarina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smtClean="0"/>
              <a:t>Toy </a:t>
            </a:r>
            <a:r>
              <a:rPr lang="en-GB" sz="5400" b="1" i="1" dirty="0" err="1"/>
              <a:t>ny</a:t>
            </a:r>
            <a:r>
              <a:rPr lang="en-GB" sz="5400" b="1" i="1" dirty="0"/>
              <a:t> any </a:t>
            </a:r>
            <a:r>
              <a:rPr lang="en-GB" sz="5400" b="1" i="1" dirty="0" err="1"/>
              <a:t>zazakely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Tsotra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sady</a:t>
            </a:r>
            <a:r>
              <a:rPr lang="en-GB" sz="5400" b="1" i="1" dirty="0"/>
              <a:t> marina,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>
                <a:solidFill>
                  <a:srgbClr val="C00000"/>
                </a:solidFill>
              </a:rPr>
              <a:t>:,: </a:t>
            </a:r>
            <a:r>
              <a:rPr lang="en-GB" sz="5400" b="1" dirty="0" err="1">
                <a:solidFill>
                  <a:srgbClr val="C00000"/>
                </a:solidFill>
              </a:rPr>
              <a:t>Tsy</a:t>
            </a:r>
            <a:r>
              <a:rPr lang="en-GB" sz="5400" b="1" dirty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mialona</a:t>
            </a:r>
            <a:r>
              <a:rPr lang="en-GB" sz="5400" b="1" dirty="0">
                <a:solidFill>
                  <a:srgbClr val="C00000"/>
                </a:solidFill>
              </a:rPr>
              <a:t>, </a:t>
            </a:r>
            <a:r>
              <a:rPr lang="en-GB" sz="5400" b="1" dirty="0" err="1">
                <a:solidFill>
                  <a:srgbClr val="C00000"/>
                </a:solidFill>
              </a:rPr>
              <a:t>tsy</a:t>
            </a:r>
            <a:r>
              <a:rPr lang="en-GB" sz="5400" b="1" dirty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maditra</a:t>
            </a:r>
            <a:r>
              <a:rPr lang="en-GB" sz="5400" b="1" dirty="0">
                <a:solidFill>
                  <a:srgbClr val="C00000"/>
                </a:solidFill>
              </a:rPr>
              <a:t>,</a:t>
            </a:r>
            <a:r>
              <a:rPr lang="fr-FR" sz="5400" b="1" dirty="0">
                <a:solidFill>
                  <a:srgbClr val="C00000"/>
                </a:solidFill>
              </a:rPr>
              <a:t/>
            </a:r>
            <a:br>
              <a:rPr lang="fr-FR" sz="5400" b="1" dirty="0">
                <a:solidFill>
                  <a:srgbClr val="C00000"/>
                </a:solidFill>
              </a:rPr>
            </a:br>
            <a:r>
              <a:rPr lang="en-GB" sz="5400" b="1" dirty="0" err="1" smtClean="0">
                <a:solidFill>
                  <a:srgbClr val="C00000"/>
                </a:solidFill>
              </a:rPr>
              <a:t>Fa</a:t>
            </a:r>
            <a:r>
              <a:rPr lang="en-GB" sz="5400" b="1" dirty="0" smtClean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manao</a:t>
            </a:r>
            <a:r>
              <a:rPr lang="en-GB" sz="5400" b="1" dirty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ny</a:t>
            </a:r>
            <a:r>
              <a:rPr lang="en-GB" sz="5400" b="1" dirty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sitrakao</a:t>
            </a:r>
            <a:r>
              <a:rPr lang="en-GB" sz="5400" b="1" dirty="0">
                <a:solidFill>
                  <a:srgbClr val="C00000"/>
                </a:solidFill>
              </a:rPr>
              <a:t> </a:t>
            </a:r>
            <a:r>
              <a:rPr lang="en-GB" sz="5400" b="1" dirty="0" smtClean="0">
                <a:solidFill>
                  <a:srgbClr val="C00000"/>
                </a:solidFill>
              </a:rPr>
              <a:t>:,:</a:t>
            </a:r>
            <a:endParaRPr lang="fr-FR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52" y="555526"/>
            <a:ext cx="9144000" cy="4018388"/>
          </a:xfrm>
        </p:spPr>
        <p:txBody>
          <a:bodyPr>
            <a:noAutofit/>
          </a:bodyPr>
          <a:lstStyle/>
          <a:p>
            <a:r>
              <a:rPr lang="en-GB" sz="5400" b="1" i="1" dirty="0" smtClean="0"/>
              <a:t>2) </a:t>
            </a:r>
            <a:r>
              <a:rPr lang="en-GB" sz="5400" b="1" i="1" dirty="0" err="1"/>
              <a:t>Zaza</a:t>
            </a:r>
            <a:r>
              <a:rPr lang="en-GB" sz="5400" b="1" i="1" dirty="0"/>
              <a:t>, ka </a:t>
            </a:r>
            <a:r>
              <a:rPr lang="en-GB" sz="5400" b="1" i="1" dirty="0" err="1"/>
              <a:t>tsy</a:t>
            </a:r>
            <a:r>
              <a:rPr lang="en-GB" sz="5400" b="1" i="1" dirty="0"/>
              <a:t> </a:t>
            </a:r>
            <a:r>
              <a:rPr lang="en-GB" sz="5400" b="1" i="1" dirty="0" err="1"/>
              <a:t>te-hifidy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Izay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homenao</a:t>
            </a:r>
            <a:r>
              <a:rPr lang="en-GB" sz="5400" b="1" i="1" dirty="0"/>
              <a:t> </a:t>
            </a:r>
            <a:r>
              <a:rPr lang="en-GB" sz="5400" b="1" i="1" dirty="0" err="1"/>
              <a:t>ahy</a:t>
            </a:r>
            <a:r>
              <a:rPr lang="en-GB" sz="5400" b="1" i="1" dirty="0"/>
              <a:t> </a:t>
            </a:r>
            <a:r>
              <a:rPr lang="en-GB" sz="5400" b="1" i="1" dirty="0" err="1"/>
              <a:t>anio</a:t>
            </a:r>
            <a:r>
              <a:rPr lang="en-GB" sz="5400" b="1" i="1" dirty="0"/>
              <a:t> ;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Ny</a:t>
            </a:r>
            <a:r>
              <a:rPr lang="en-GB" sz="5400" b="1" i="1" dirty="0" smtClean="0"/>
              <a:t> </a:t>
            </a:r>
            <a:r>
              <a:rPr lang="en-GB" sz="5400" b="1" i="1" dirty="0"/>
              <a:t>ho </a:t>
            </a:r>
            <a:r>
              <a:rPr lang="en-GB" sz="5400" b="1" i="1" dirty="0" err="1"/>
              <a:t>azoko</a:t>
            </a:r>
            <a:r>
              <a:rPr lang="en-GB" sz="5400" b="1" i="1" dirty="0"/>
              <a:t> </a:t>
            </a:r>
            <a:r>
              <a:rPr lang="en-GB" sz="5400" b="1" i="1" dirty="0" err="1"/>
              <a:t>ampitso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Dia</a:t>
            </a:r>
            <a:r>
              <a:rPr lang="en-GB" sz="5400" b="1" i="1" dirty="0" smtClean="0"/>
              <a:t>  </a:t>
            </a:r>
            <a:r>
              <a:rPr lang="en-GB" sz="5400" b="1" i="1" dirty="0" err="1" smtClean="0"/>
              <a:t>ankinina</a:t>
            </a:r>
            <a:r>
              <a:rPr lang="en-GB" sz="5400" b="1" i="1" dirty="0" smtClean="0"/>
              <a:t>  </a:t>
            </a:r>
            <a:r>
              <a:rPr lang="en-GB" sz="5400" b="1" i="1" dirty="0" err="1" smtClean="0"/>
              <a:t>aminao</a:t>
            </a:r>
            <a:r>
              <a:rPr lang="en-GB" sz="5400" b="1" i="1" dirty="0" smtClean="0"/>
              <a:t> ;</a:t>
            </a:r>
            <a:r>
              <a:rPr lang="fr-FR" sz="5400" b="1" i="1" dirty="0" smtClean="0"/>
              <a:t/>
            </a:r>
            <a:br>
              <a:rPr lang="fr-FR" sz="5400" b="1" i="1" dirty="0" smtClean="0"/>
            </a:br>
            <a:r>
              <a:rPr lang="en-GB" sz="5400" b="1" dirty="0" smtClean="0">
                <a:solidFill>
                  <a:srgbClr val="C00000"/>
                </a:solidFill>
              </a:rPr>
              <a:t>:,: </a:t>
            </a:r>
            <a:r>
              <a:rPr lang="en-GB" sz="5400" b="1" dirty="0">
                <a:solidFill>
                  <a:srgbClr val="C00000"/>
                </a:solidFill>
              </a:rPr>
              <a:t>Koa </a:t>
            </a:r>
            <a:r>
              <a:rPr lang="en-GB" sz="5400" b="1" dirty="0" err="1">
                <a:solidFill>
                  <a:srgbClr val="C00000"/>
                </a:solidFill>
              </a:rPr>
              <a:t>tsy</a:t>
            </a:r>
            <a:r>
              <a:rPr lang="en-GB" sz="5400" b="1" dirty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manahy</a:t>
            </a:r>
            <a:r>
              <a:rPr lang="en-GB" sz="5400" b="1" dirty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aho</a:t>
            </a:r>
            <a:r>
              <a:rPr lang="en-GB" sz="5400" b="1" dirty="0">
                <a:solidFill>
                  <a:srgbClr val="C00000"/>
                </a:solidFill>
              </a:rPr>
              <a:t>,</a:t>
            </a:r>
            <a:r>
              <a:rPr lang="fr-FR" sz="5400" b="1" dirty="0">
                <a:solidFill>
                  <a:srgbClr val="C00000"/>
                </a:solidFill>
              </a:rPr>
              <a:t/>
            </a:r>
            <a:br>
              <a:rPr lang="fr-FR" sz="5400" b="1" dirty="0">
                <a:solidFill>
                  <a:srgbClr val="C00000"/>
                </a:solidFill>
              </a:rPr>
            </a:br>
            <a:r>
              <a:rPr lang="en-GB" sz="5400" b="1" dirty="0" err="1" smtClean="0">
                <a:solidFill>
                  <a:srgbClr val="C00000"/>
                </a:solidFill>
              </a:rPr>
              <a:t>F</a:t>
            </a:r>
            <a:r>
              <a:rPr lang="en-GB" sz="5400" b="1" i="1" dirty="0" err="1" smtClean="0">
                <a:solidFill>
                  <a:srgbClr val="C00000"/>
                </a:solidFill>
              </a:rPr>
              <a:t>a</a:t>
            </a:r>
            <a:r>
              <a:rPr lang="en-GB" sz="5400" b="1" dirty="0" smtClean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efa</a:t>
            </a:r>
            <a:r>
              <a:rPr lang="en-GB" sz="5400" b="1" dirty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niantohanao</a:t>
            </a:r>
            <a:r>
              <a:rPr lang="en-GB" sz="5400" b="1" dirty="0">
                <a:solidFill>
                  <a:srgbClr val="C00000"/>
                </a:solidFill>
              </a:rPr>
              <a:t> :,:</a:t>
            </a:r>
            <a:endParaRPr lang="fr-FR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4018388"/>
          </a:xfrm>
        </p:spPr>
        <p:txBody>
          <a:bodyPr>
            <a:noAutofit/>
          </a:bodyPr>
          <a:lstStyle/>
          <a:p>
            <a:r>
              <a:rPr lang="en-GB" sz="5400" b="1" i="1" dirty="0" smtClean="0"/>
              <a:t>3) </a:t>
            </a:r>
            <a:r>
              <a:rPr lang="en-GB" sz="5400" b="1" i="1" dirty="0" err="1"/>
              <a:t>Zaza</a:t>
            </a:r>
            <a:r>
              <a:rPr lang="en-GB" sz="5400" b="1" i="1" dirty="0"/>
              <a:t> </a:t>
            </a:r>
            <a:r>
              <a:rPr lang="en-GB" sz="5400" b="1" i="1" dirty="0" err="1"/>
              <a:t>tsy</a:t>
            </a:r>
            <a:r>
              <a:rPr lang="en-GB" sz="5400" b="1" i="1" dirty="0"/>
              <a:t> </a:t>
            </a:r>
            <a:r>
              <a:rPr lang="en-GB" sz="5400" b="1" i="1" dirty="0" err="1"/>
              <a:t>maharo</a:t>
            </a:r>
            <a:r>
              <a:rPr lang="en-GB" sz="5400" b="1" i="1" dirty="0"/>
              <a:t> </a:t>
            </a:r>
            <a:r>
              <a:rPr lang="en-GB" sz="5400" b="1" i="1" dirty="0" err="1"/>
              <a:t>tena</a:t>
            </a:r>
            <a:r>
              <a:rPr lang="en-GB" sz="5400" b="1" i="1" dirty="0"/>
              <a:t>,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Fa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miankina</a:t>
            </a:r>
            <a:r>
              <a:rPr lang="en-GB" sz="5400" b="1" i="1" dirty="0"/>
              <a:t> </a:t>
            </a:r>
            <a:r>
              <a:rPr lang="en-GB" sz="5400" b="1" i="1" dirty="0" err="1"/>
              <a:t>amin</a:t>
            </a:r>
            <a:r>
              <a:rPr lang="en-GB" sz="5400" b="1" i="1" dirty="0"/>
              <a:t>-dray.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Tsy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mahery</a:t>
            </a:r>
            <a:r>
              <a:rPr lang="en-GB" sz="5400" b="1" i="1" dirty="0"/>
              <a:t>, </a:t>
            </a:r>
            <a:r>
              <a:rPr lang="en-GB" sz="5400" b="1" i="1" dirty="0" err="1"/>
              <a:t>tsy</a:t>
            </a:r>
            <a:r>
              <a:rPr lang="en-GB" sz="5400" b="1" i="1" dirty="0"/>
              <a:t> </a:t>
            </a:r>
            <a:r>
              <a:rPr lang="en-GB" sz="5400" b="1" i="1" dirty="0" err="1"/>
              <a:t>mba</a:t>
            </a:r>
            <a:r>
              <a:rPr lang="en-GB" sz="5400" b="1" i="1" dirty="0"/>
              <a:t> </a:t>
            </a:r>
            <a:r>
              <a:rPr lang="en-GB" sz="5400" b="1" i="1" dirty="0" err="1"/>
              <a:t>hendry</a:t>
            </a:r>
            <a:r>
              <a:rPr lang="en-GB" sz="5400" b="1" i="1" dirty="0"/>
              <a:t>,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Ary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tsy</a:t>
            </a:r>
            <a:r>
              <a:rPr lang="en-GB" sz="5400" b="1" i="1" dirty="0"/>
              <a:t> </a:t>
            </a:r>
            <a:r>
              <a:rPr lang="en-GB" sz="5400" b="1" i="1" dirty="0" err="1"/>
              <a:t>mahay</a:t>
            </a:r>
            <a:r>
              <a:rPr lang="en-GB" sz="5400" b="1" i="1" dirty="0"/>
              <a:t> </a:t>
            </a:r>
            <a:r>
              <a:rPr lang="en-GB" sz="5400" b="1" i="1" dirty="0" err="1"/>
              <a:t>mandeha</a:t>
            </a:r>
            <a:r>
              <a:rPr lang="en-GB" sz="5400" b="1" i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>
                <a:solidFill>
                  <a:srgbClr val="C00000"/>
                </a:solidFill>
              </a:rPr>
              <a:t>:,: </a:t>
            </a:r>
            <a:r>
              <a:rPr lang="en-GB" sz="5400" b="1" dirty="0" err="1">
                <a:solidFill>
                  <a:srgbClr val="C00000"/>
                </a:solidFill>
              </a:rPr>
              <a:t>Hianao</a:t>
            </a:r>
            <a:r>
              <a:rPr lang="en-GB" sz="5400" b="1" dirty="0">
                <a:solidFill>
                  <a:srgbClr val="C00000"/>
                </a:solidFill>
              </a:rPr>
              <a:t> no </a:t>
            </a:r>
            <a:r>
              <a:rPr lang="en-GB" sz="5400" b="1" dirty="0" err="1">
                <a:solidFill>
                  <a:srgbClr val="C00000"/>
                </a:solidFill>
              </a:rPr>
              <a:t>Raiko</a:t>
            </a:r>
            <a:r>
              <a:rPr lang="en-GB" sz="5400" b="1" dirty="0">
                <a:solidFill>
                  <a:srgbClr val="C00000"/>
                </a:solidFill>
              </a:rPr>
              <a:t> </a:t>
            </a:r>
            <a:r>
              <a:rPr lang="en-GB" sz="5400" b="1" dirty="0" err="1">
                <a:solidFill>
                  <a:srgbClr val="C00000"/>
                </a:solidFill>
              </a:rPr>
              <a:t>tia</a:t>
            </a:r>
            <a:r>
              <a:rPr lang="en-GB" sz="5400" b="1" dirty="0">
                <a:solidFill>
                  <a:srgbClr val="C00000"/>
                </a:solidFill>
              </a:rPr>
              <a:t>,</a:t>
            </a:r>
            <a:r>
              <a:rPr lang="fr-FR" sz="5400" b="1" dirty="0">
                <a:solidFill>
                  <a:srgbClr val="C00000"/>
                </a:solidFill>
              </a:rPr>
              <a:t/>
            </a:r>
            <a:br>
              <a:rPr lang="fr-FR" sz="5400" b="1" dirty="0">
                <a:solidFill>
                  <a:srgbClr val="C00000"/>
                </a:solidFill>
              </a:rPr>
            </a:br>
            <a:r>
              <a:rPr lang="en-GB" sz="5400" b="1" dirty="0" err="1" smtClean="0">
                <a:solidFill>
                  <a:srgbClr val="C00000"/>
                </a:solidFill>
              </a:rPr>
              <a:t>Raiko</a:t>
            </a:r>
            <a:r>
              <a:rPr lang="en-GB" sz="5400" b="1" dirty="0" smtClean="0">
                <a:solidFill>
                  <a:srgbClr val="C00000"/>
                </a:solidFill>
              </a:rPr>
              <a:t> </a:t>
            </a:r>
            <a:r>
              <a:rPr lang="en-GB" sz="5400" b="1" dirty="0">
                <a:solidFill>
                  <a:srgbClr val="C00000"/>
                </a:solidFill>
              </a:rPr>
              <a:t>be </a:t>
            </a:r>
            <a:r>
              <a:rPr lang="en-GB" sz="5400" b="1" dirty="0" err="1">
                <a:solidFill>
                  <a:srgbClr val="C00000"/>
                </a:solidFill>
              </a:rPr>
              <a:t>fahari-po</a:t>
            </a:r>
            <a:r>
              <a:rPr lang="en-GB" sz="5400" b="1" dirty="0">
                <a:solidFill>
                  <a:srgbClr val="C00000"/>
                </a:solidFill>
              </a:rPr>
              <a:t> :,:</a:t>
            </a:r>
            <a:endParaRPr lang="fr-FR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Affichage à l'écran (16:9)</PresentationFormat>
  <Paragraphs>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452</vt:lpstr>
      <vt:lpstr>1) Tompo ô ! ovay ny foko Mba ho mora anarina Toy ny any zazakely Tsotra sady marina,    :,: Tsy mialona, tsy maditra, Fa manao ny sitrakao :,:</vt:lpstr>
      <vt:lpstr>2) Zaza, ka tsy te-hifidy Izay homenao ahy anio ; Ny ho azoko ampitso Dia  ankinina  aminao ; :,: Koa tsy manahy aho, Fa efa niantohanao :,:</vt:lpstr>
      <vt:lpstr>3) Zaza tsy maharo tena, Fa miankina amin-dray. Tsy mahery, tsy mba hendry, Ary tsy mahay mandeha ; :,: Hianao no Raiko tia, Raiko be fahari-po :,: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452</dc:title>
  <dc:creator>SWEET</dc:creator>
  <cp:lastModifiedBy>SONO</cp:lastModifiedBy>
  <cp:revision>2</cp:revision>
  <dcterms:created xsi:type="dcterms:W3CDTF">2013-05-17T07:30:09Z</dcterms:created>
  <dcterms:modified xsi:type="dcterms:W3CDTF">2014-08-16T10:19:04Z</dcterms:modified>
</cp:coreProperties>
</file>