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72" r:id="rId6"/>
    <p:sldId id="271" r:id="rId7"/>
    <p:sldId id="274" r:id="rId8"/>
    <p:sldId id="273" r:id="rId9"/>
    <p:sldId id="268" r:id="rId10"/>
    <p:sldId id="260" r:id="rId11"/>
    <p:sldId id="269" r:id="rId12"/>
    <p:sldId id="270" r:id="rId13"/>
  </p:sldIdLst>
  <p:sldSz cx="9144000" cy="5143500" type="screen16x9"/>
  <p:notesSz cx="6858000" cy="9144000"/>
  <p:defaultTextStyle>
    <a:defPPr>
      <a:defRPr lang="fr-FR"/>
    </a:defPPr>
    <a:lvl1pPr marL="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80998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761995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142993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52399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904988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285985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666983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047980" algn="l" defTabSz="7619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tion sans titre" id="{CB025584-0834-4BB3-9B20-312A5D67E39A}">
          <p14:sldIdLst>
            <p14:sldId id="256"/>
            <p14:sldId id="257"/>
            <p14:sldId id="258"/>
            <p14:sldId id="262"/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63" autoAdjust="0"/>
  </p:normalViewPr>
  <p:slideViewPr>
    <p:cSldViewPr>
      <p:cViewPr varScale="1">
        <p:scale>
          <a:sx n="82" d="100"/>
          <a:sy n="82" d="100"/>
        </p:scale>
        <p:origin x="-114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8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BA536-9A0C-4F32-ABA6-DCCA964710CE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B0EAB-BC01-4931-B02C-1FB4C03843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64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80998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61995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42993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523990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904988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985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983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980" algn="l" defTabSz="76199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0EAB-BC01-4931-B02C-1FB4C03843C7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4968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0EAB-BC01-4931-B02C-1FB4C03843C7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4968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81A48F-656D-4185-92D2-32A3DA9F3C2D}" type="datetimeFigureOut">
              <a:rPr lang="fr-FR" smtClean="0"/>
              <a:pPr/>
              <a:t>20/07/2014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8AC6A83-B212-4112-A353-E257578D0533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e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>
            <a:alpha val="9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611977"/>
            <a:ext cx="7772400" cy="1102517"/>
          </a:xfrm>
        </p:spPr>
        <p:txBody>
          <a:bodyPr>
            <a:normAutofit fontScale="90000"/>
          </a:bodyPr>
          <a:lstStyle/>
          <a:p>
            <a:r>
              <a:rPr lang="fr-FR" sz="7300" dirty="0" smtClean="0"/>
              <a:t>FFPM 454</a:t>
            </a:r>
            <a:endParaRPr lang="fr-FR" sz="7300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4664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14:flythroug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00051"/>
            <a:ext cx="9144000" cy="33944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5) </a:t>
            </a:r>
            <a:r>
              <a:rPr lang="en-US" sz="6000" b="1" dirty="0" err="1" smtClean="0"/>
              <a:t>Jerosalama</a:t>
            </a:r>
            <a:r>
              <a:rPr lang="en-US" sz="6000" b="1" dirty="0" smtClean="0"/>
              <a:t> </a:t>
            </a:r>
            <a:r>
              <a:rPr lang="en-US" sz="6000" b="1" dirty="0" err="1"/>
              <a:t>tazako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 err="1"/>
              <a:t>Ka</a:t>
            </a:r>
            <a:r>
              <a:rPr lang="en-US" sz="6000" b="1" dirty="0"/>
              <a:t> </a:t>
            </a:r>
            <a:r>
              <a:rPr lang="en-US" sz="6000" b="1" dirty="0" err="1"/>
              <a:t>velona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hirako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 err="1"/>
              <a:t>Fa</a:t>
            </a:r>
            <a:r>
              <a:rPr lang="en-US" sz="6000" b="1" dirty="0"/>
              <a:t> any no </a:t>
            </a:r>
            <a:r>
              <a:rPr lang="en-US" sz="6000" b="1" dirty="0" err="1"/>
              <a:t>honenako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 err="1"/>
              <a:t>Hidera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Mpanjakako</a:t>
            </a:r>
            <a:endParaRPr lang="fr-FR" sz="6000" b="1" dirty="0"/>
          </a:p>
          <a:p>
            <a:pPr marL="0" indent="0" algn="ctr">
              <a:buNone/>
            </a:pP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185042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err="1" smtClean="0">
                <a:solidFill>
                  <a:srgbClr val="FF0000"/>
                </a:solidFill>
              </a:rPr>
              <a:t>Izaho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tsy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tamana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atý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err="1" smtClean="0">
                <a:solidFill>
                  <a:srgbClr val="FF0000"/>
                </a:solidFill>
              </a:rPr>
              <a:t>Izaho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tsy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tamana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atý</a:t>
            </a:r>
            <a:r>
              <a:rPr lang="en-GB" sz="6000" b="1" dirty="0" smtClean="0">
                <a:solidFill>
                  <a:srgbClr val="FF0000"/>
                </a:solidFill>
              </a:rPr>
              <a:t>,</a:t>
            </a:r>
            <a:endParaRPr lang="fr-FR" sz="60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GB" sz="6000" b="1" dirty="0" smtClean="0">
                <a:solidFill>
                  <a:srgbClr val="FF0000"/>
                </a:solidFill>
              </a:rPr>
              <a:t>Ho any </a:t>
            </a:r>
            <a:r>
              <a:rPr lang="en-GB" sz="6000" b="1" dirty="0" err="1" smtClean="0">
                <a:solidFill>
                  <a:srgbClr val="FF0000"/>
                </a:solidFill>
              </a:rPr>
              <a:t>aho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izao</a:t>
            </a:r>
            <a:r>
              <a:rPr lang="en-GB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-71451"/>
            <a:ext cx="9144000" cy="3582399"/>
          </a:xfrm>
        </p:spPr>
        <p:txBody>
          <a:bodyPr>
            <a:noAutofit/>
          </a:bodyPr>
          <a:lstStyle/>
          <a:p>
            <a:pPr lvl="0" algn="ctr"/>
            <a:endParaRPr lang="en-US" sz="3200" dirty="0" smtClean="0"/>
          </a:p>
          <a:p>
            <a:pPr lvl="0" algn="ctr"/>
            <a:r>
              <a:rPr lang="en-US" sz="6000" b="1" dirty="0" smtClean="0"/>
              <a:t>1) </a:t>
            </a:r>
            <a:r>
              <a:rPr lang="en-US" sz="6000" b="1" dirty="0" err="1" smtClean="0"/>
              <a:t>Veloma</a:t>
            </a:r>
            <a:r>
              <a:rPr lang="en-US" sz="6000" b="1" dirty="0" smtClean="0"/>
              <a:t> </a:t>
            </a:r>
            <a:r>
              <a:rPr lang="en-US" sz="6000" b="1" dirty="0" smtClean="0"/>
              <a:t>no </a:t>
            </a:r>
            <a:r>
              <a:rPr lang="en-US" sz="6000" b="1" dirty="0" err="1"/>
              <a:t>apetrako</a:t>
            </a:r>
            <a:endParaRPr lang="fr-FR" sz="6000" b="1" dirty="0"/>
          </a:p>
          <a:p>
            <a:pPr algn="ctr"/>
            <a:r>
              <a:rPr lang="en-US" sz="6000" b="1" dirty="0"/>
              <a:t>   </a:t>
            </a:r>
            <a:r>
              <a:rPr lang="en-US" sz="6000" b="1" dirty="0" err="1"/>
              <a:t>Fa</a:t>
            </a:r>
            <a:r>
              <a:rPr lang="en-US" sz="6000" b="1" dirty="0"/>
              <a:t> </a:t>
            </a:r>
            <a:r>
              <a:rPr lang="en-US" sz="6000" b="1" dirty="0" err="1"/>
              <a:t>tapaka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hevitro</a:t>
            </a:r>
            <a:endParaRPr lang="fr-FR" sz="6000" b="1" dirty="0"/>
          </a:p>
          <a:p>
            <a:pPr algn="ctr"/>
            <a:r>
              <a:rPr lang="en-US" sz="6000" b="1" dirty="0"/>
              <a:t>   </a:t>
            </a:r>
            <a:r>
              <a:rPr lang="en-US" sz="6000" b="1" dirty="0" err="1"/>
              <a:t>Handao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fahazarako</a:t>
            </a:r>
            <a:endParaRPr lang="fr-FR" sz="6000" b="1" dirty="0"/>
          </a:p>
          <a:p>
            <a:pPr algn="ctr"/>
            <a:r>
              <a:rPr lang="en-US" sz="6000" b="1" dirty="0"/>
              <a:t> </a:t>
            </a:r>
            <a:r>
              <a:rPr lang="en-US" sz="6000" b="1" dirty="0" err="1"/>
              <a:t>Fa</a:t>
            </a:r>
            <a:r>
              <a:rPr lang="en-US" sz="6000" b="1" dirty="0"/>
              <a:t> Kristy no </a:t>
            </a:r>
            <a:r>
              <a:rPr lang="en-US" sz="6000" b="1" dirty="0" err="1"/>
              <a:t>harahiko</a:t>
            </a:r>
            <a:endParaRPr lang="fr-FR" sz="6000" b="1" dirty="0"/>
          </a:p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374664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 advClick="0">
        <p14:flythrough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b="1" dirty="0" err="1" smtClean="0">
                <a:solidFill>
                  <a:srgbClr val="FF0000"/>
                </a:solidFill>
              </a:rPr>
              <a:t>Fiv</a:t>
            </a:r>
            <a:r>
              <a:rPr lang="fr-FR" sz="6000" b="1" dirty="0">
                <a:solidFill>
                  <a:srgbClr val="FF0000"/>
                </a:solidFill>
              </a:rPr>
              <a:t>: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FF0000"/>
                </a:solidFill>
              </a:rPr>
              <a:t>Ry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tontolo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   </a:t>
            </a:r>
            <a:r>
              <a:rPr lang="en-US" sz="6000" b="1" dirty="0" err="1">
                <a:solidFill>
                  <a:srgbClr val="FF0000"/>
                </a:solidFill>
              </a:rPr>
              <a:t>Izaho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tsy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tamana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aty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00046"/>
            <a:ext cx="9144000" cy="353187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dirty="0" smtClean="0"/>
              <a:t>2)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làlan’ota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hitako</a:t>
            </a:r>
            <a:endParaRPr lang="fr-FR" sz="6000" b="1" dirty="0" smtClean="0"/>
          </a:p>
          <a:p>
            <a:pPr algn="ctr">
              <a:buNone/>
            </a:pPr>
            <a:r>
              <a:rPr lang="en-GB" sz="6000" b="1" dirty="0" err="1" smtClean="0"/>
              <a:t>Namono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fanahiko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>
              <a:buNone/>
            </a:pP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smtClean="0"/>
              <a:t>he, </a:t>
            </a:r>
            <a:r>
              <a:rPr lang="en-GB" sz="6000" b="1" dirty="0" err="1" smtClean="0"/>
              <a:t>erý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tazako</a:t>
            </a:r>
            <a:endParaRPr lang="fr-FR" sz="6000" b="1" dirty="0" smtClean="0"/>
          </a:p>
          <a:p>
            <a:pPr algn="ctr">
              <a:buNone/>
            </a:pPr>
            <a:r>
              <a:rPr lang="en-GB" sz="6000" b="1" i="1" dirty="0" err="1" smtClean="0"/>
              <a:t>I</a:t>
            </a:r>
            <a:r>
              <a:rPr lang="en-GB" sz="6000" b="1" dirty="0" err="1" smtClean="0"/>
              <a:t>lay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soa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mamiko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xmlns="" val="398040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b="1" dirty="0" err="1" smtClean="0">
                <a:solidFill>
                  <a:srgbClr val="FF0000"/>
                </a:solidFill>
              </a:rPr>
              <a:t>Fiv</a:t>
            </a:r>
            <a:r>
              <a:rPr lang="fr-FR" sz="6000" b="1" dirty="0">
                <a:solidFill>
                  <a:srgbClr val="FF0000"/>
                </a:solidFill>
              </a:rPr>
              <a:t>: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FF0000"/>
                </a:solidFill>
              </a:rPr>
              <a:t>Ry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tontolo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   </a:t>
            </a:r>
            <a:r>
              <a:rPr lang="en-US" sz="6000" b="1" dirty="0" err="1">
                <a:solidFill>
                  <a:srgbClr val="FF0000"/>
                </a:solidFill>
              </a:rPr>
              <a:t>Izaho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tsy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tamana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aty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00046"/>
            <a:ext cx="9144000" cy="35318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b="1" dirty="0" smtClean="0"/>
              <a:t> </a:t>
            </a:r>
            <a:r>
              <a:rPr lang="fr-FR" sz="6000" b="1" dirty="0" smtClean="0"/>
              <a:t>3)</a:t>
            </a:r>
            <a:r>
              <a:rPr lang="fr-FR" sz="6000" b="1" dirty="0" smtClean="0"/>
              <a:t> </a:t>
            </a:r>
            <a:r>
              <a:rPr lang="en-US" sz="6000" b="1" dirty="0" err="1"/>
              <a:t>Mpanota</a:t>
            </a:r>
            <a:r>
              <a:rPr lang="en-US" sz="6000" b="1" dirty="0"/>
              <a:t> </a:t>
            </a:r>
            <a:r>
              <a:rPr lang="en-US" sz="6000" b="1" dirty="0" err="1"/>
              <a:t>ô,nahoana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 smtClean="0"/>
              <a:t>No </a:t>
            </a:r>
            <a:r>
              <a:rPr lang="en-US" sz="6000" b="1" dirty="0" err="1"/>
              <a:t>tsy</a:t>
            </a:r>
            <a:r>
              <a:rPr lang="en-US" sz="6000" b="1" dirty="0"/>
              <a:t> </a:t>
            </a:r>
            <a:r>
              <a:rPr lang="en-US" sz="6000" b="1" dirty="0" err="1"/>
              <a:t>miaraka</a:t>
            </a:r>
            <a:r>
              <a:rPr lang="en-US" sz="6000" b="1" dirty="0"/>
              <a:t> </a:t>
            </a:r>
            <a:r>
              <a:rPr lang="en-US" sz="6000" b="1" dirty="0" err="1"/>
              <a:t>aminay</a:t>
            </a:r>
            <a:r>
              <a:rPr lang="en-US" sz="6000" b="1" dirty="0"/>
              <a:t> ?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/>
              <a:t>  </a:t>
            </a:r>
            <a:r>
              <a:rPr lang="en-US" sz="6000" b="1" dirty="0" err="1"/>
              <a:t>Fa</a:t>
            </a:r>
            <a:r>
              <a:rPr lang="en-US" sz="6000" b="1" dirty="0"/>
              <a:t> </a:t>
            </a:r>
            <a:r>
              <a:rPr lang="en-US" sz="6000" b="1" dirty="0" err="1"/>
              <a:t>mbola</a:t>
            </a:r>
            <a:r>
              <a:rPr lang="en-US" sz="6000" b="1" dirty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toerana</a:t>
            </a:r>
            <a:endParaRPr lang="fr-FR" sz="6000" b="1" dirty="0"/>
          </a:p>
          <a:p>
            <a:pPr marL="0" indent="0" algn="ctr">
              <a:buNone/>
            </a:pPr>
            <a:r>
              <a:rPr lang="en-US" sz="6000" b="1" dirty="0"/>
              <a:t>  </a:t>
            </a:r>
            <a:r>
              <a:rPr lang="en-US" sz="6000" b="1" dirty="0" err="1"/>
              <a:t>Izay</a:t>
            </a:r>
            <a:r>
              <a:rPr lang="en-US" sz="6000" b="1" dirty="0"/>
              <a:t> ho </a:t>
            </a:r>
            <a:r>
              <a:rPr lang="en-US" sz="6000" b="1" dirty="0" err="1"/>
              <a:t>anao</a:t>
            </a:r>
            <a:r>
              <a:rPr lang="en-US" sz="6000" b="1" dirty="0"/>
              <a:t> </a:t>
            </a:r>
            <a:r>
              <a:rPr lang="en-US" sz="6000" b="1" dirty="0" err="1"/>
              <a:t>sy</a:t>
            </a:r>
            <a:r>
              <a:rPr lang="en-US" sz="6000" b="1" dirty="0"/>
              <a:t> ho </a:t>
            </a:r>
            <a:r>
              <a:rPr lang="en-US" sz="6000" b="1" dirty="0" err="1"/>
              <a:t>anay</a:t>
            </a:r>
            <a:endParaRPr lang="fr-FR" sz="6000" b="1" dirty="0"/>
          </a:p>
          <a:p>
            <a:pPr marL="0" indent="0" algn="ctr">
              <a:buNone/>
            </a:pPr>
            <a:endParaRPr lang="fr-FR" sz="6000" b="1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040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b="1" dirty="0" err="1" smtClean="0">
                <a:solidFill>
                  <a:srgbClr val="FF0000"/>
                </a:solidFill>
              </a:rPr>
              <a:t>Fiv</a:t>
            </a:r>
            <a:r>
              <a:rPr lang="fr-FR" sz="6000" b="1" dirty="0">
                <a:solidFill>
                  <a:srgbClr val="FF0000"/>
                </a:solidFill>
              </a:rPr>
              <a:t>: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FF0000"/>
                </a:solidFill>
              </a:rPr>
              <a:t>Ry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tontolo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   </a:t>
            </a:r>
            <a:r>
              <a:rPr lang="en-US" sz="6000" b="1" dirty="0" err="1">
                <a:solidFill>
                  <a:srgbClr val="FF0000"/>
                </a:solidFill>
              </a:rPr>
              <a:t>Izaho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tsy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tamana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aty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500046"/>
            <a:ext cx="9144000" cy="353187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000" b="1" dirty="0" smtClean="0"/>
              <a:t>4)</a:t>
            </a:r>
            <a:r>
              <a:rPr lang="en-GB" sz="6000" b="1" dirty="0" err="1" smtClean="0"/>
              <a:t>Veloma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f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aloha </a:t>
            </a:r>
            <a:r>
              <a:rPr lang="en-GB" sz="6000" b="1" dirty="0" err="1" smtClean="0"/>
              <a:t>ao</a:t>
            </a:r>
            <a:endParaRPr lang="fr-FR" sz="6000" b="1" dirty="0" smtClean="0"/>
          </a:p>
          <a:p>
            <a:pPr algn="ctr">
              <a:buNone/>
            </a:pPr>
            <a:r>
              <a:rPr lang="en-GB" sz="6000" b="1" dirty="0" smtClean="0"/>
              <a:t>No </a:t>
            </a:r>
            <a:r>
              <a:rPr lang="en-GB" sz="6000" b="1" dirty="0" err="1" smtClean="0"/>
              <a:t>tany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honenako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>
              <a:buNone/>
            </a:pPr>
            <a:r>
              <a:rPr lang="en-GB" sz="5600" b="1" dirty="0" smtClean="0"/>
              <a:t>Ka </a:t>
            </a:r>
            <a:r>
              <a:rPr lang="en-GB" sz="5600" b="1" dirty="0" err="1" smtClean="0"/>
              <a:t>maika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aho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mba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hankao</a:t>
            </a:r>
            <a:endParaRPr lang="fr-FR" sz="5600" b="1" dirty="0" smtClean="0"/>
          </a:p>
          <a:p>
            <a:pPr algn="ctr">
              <a:buNone/>
            </a:pPr>
            <a:r>
              <a:rPr lang="en-GB" sz="6000" b="1" dirty="0" err="1" smtClean="0"/>
              <a:t>Handray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fitsaharako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xmlns="" val="3980405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70" y="699872"/>
            <a:ext cx="9144000" cy="40864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6000" b="1" dirty="0" err="1" smtClean="0">
                <a:solidFill>
                  <a:srgbClr val="FF0000"/>
                </a:solidFill>
              </a:rPr>
              <a:t>Fiv</a:t>
            </a:r>
            <a:r>
              <a:rPr lang="fr-FR" sz="6000" b="1" dirty="0">
                <a:solidFill>
                  <a:srgbClr val="FF0000"/>
                </a:solidFill>
              </a:rPr>
              <a:t>: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 err="1" smtClean="0">
                <a:solidFill>
                  <a:srgbClr val="FF0000"/>
                </a:solidFill>
              </a:rPr>
              <a:t>Ry</a:t>
            </a:r>
            <a:r>
              <a:rPr lang="en-US" sz="6000" b="1" dirty="0" smtClean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tontolo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izao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   </a:t>
            </a:r>
            <a:r>
              <a:rPr lang="en-US" sz="6000" b="1" dirty="0" err="1">
                <a:solidFill>
                  <a:srgbClr val="FF0000"/>
                </a:solidFill>
              </a:rPr>
              <a:t>Izaho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tsy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tamana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aty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    </a:t>
            </a:r>
            <a:r>
              <a:rPr lang="en-US" sz="6000" b="1" dirty="0" err="1">
                <a:solidFill>
                  <a:srgbClr val="FF0000"/>
                </a:solidFill>
              </a:rPr>
              <a:t>Veloma</a:t>
            </a:r>
            <a:r>
              <a:rPr lang="en-US" sz="6000" b="1" dirty="0">
                <a:solidFill>
                  <a:srgbClr val="FF0000"/>
                </a:solidFill>
              </a:rPr>
              <a:t> </a:t>
            </a:r>
            <a:r>
              <a:rPr lang="en-US" sz="6000" b="1" dirty="0" err="1">
                <a:solidFill>
                  <a:srgbClr val="FF0000"/>
                </a:solidFill>
              </a:rPr>
              <a:t>hianao</a:t>
            </a:r>
            <a:r>
              <a:rPr lang="en-US" sz="6000" b="1" dirty="0">
                <a:solidFill>
                  <a:srgbClr val="FF0000"/>
                </a:solidFill>
              </a:rPr>
              <a:t>!</a:t>
            </a:r>
            <a:endParaRPr lang="fr-FR" sz="6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08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</TotalTime>
  <Words>211</Words>
  <Application>Microsoft Office PowerPoint</Application>
  <PresentationFormat>Affichage à l'écran (16:9)</PresentationFormat>
  <Paragraphs>48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Débit</vt:lpstr>
      <vt:lpstr>FFPM 454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454</dc:title>
  <dc:creator>Lazna</dc:creator>
  <cp:lastModifiedBy>SONO</cp:lastModifiedBy>
  <cp:revision>11</cp:revision>
  <dcterms:created xsi:type="dcterms:W3CDTF">2014-07-19T17:04:00Z</dcterms:created>
  <dcterms:modified xsi:type="dcterms:W3CDTF">2014-07-20T05:05:56Z</dcterms:modified>
</cp:coreProperties>
</file>