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23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6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250E-FE4E-4834-A533-6F2D49CDEDF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8600-AD40-4060-9D55-282F2DA12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1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456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06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He, </a:t>
            </a:r>
            <a:r>
              <a:rPr lang="en-GB" sz="5400" b="1" dirty="0" err="1"/>
              <a:t>sambatra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navelanao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helony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Jehovah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otany</a:t>
            </a:r>
            <a:r>
              <a:rPr lang="en-GB" sz="5400" b="1" dirty="0"/>
              <a:t> </a:t>
            </a:r>
            <a:r>
              <a:rPr lang="en-GB" sz="5400" b="1" dirty="0" err="1"/>
              <a:t>voasaronao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isaina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He, </a:t>
            </a:r>
            <a:r>
              <a:rPr lang="en-GB" sz="5400" b="1" dirty="0" err="1"/>
              <a:t>sambatra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mahitsy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lovasoa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877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nony</a:t>
            </a:r>
            <a:r>
              <a:rPr lang="en-GB" sz="5400" b="1" dirty="0"/>
              <a:t> </a:t>
            </a:r>
            <a:r>
              <a:rPr lang="en-GB" sz="5400" b="1" dirty="0" err="1"/>
              <a:t>nampaginiko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heriko</a:t>
            </a:r>
            <a:r>
              <a:rPr lang="en-GB" sz="5400" b="1" dirty="0"/>
              <a:t> </a:t>
            </a:r>
            <a:r>
              <a:rPr lang="en-GB" sz="5400" b="1" dirty="0" err="1"/>
              <a:t>nihalany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nafeniko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nahatonga</a:t>
            </a:r>
            <a:r>
              <a:rPr lang="en-GB" sz="5400" b="1" dirty="0"/>
              <a:t> </a:t>
            </a:r>
            <a:r>
              <a:rPr lang="en-GB" sz="5400" b="1" dirty="0" err="1"/>
              <a:t>izany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ketraka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Nisento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nitomany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8204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otako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nambarako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Niantso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Niaiky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fahadisoako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Nivalo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nitalaho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nomeny</a:t>
            </a:r>
            <a:r>
              <a:rPr lang="en-GB" sz="5400" b="1" dirty="0"/>
              <a:t> </a:t>
            </a:r>
            <a:r>
              <a:rPr lang="en-GB" sz="5400" b="1" dirty="0" err="1"/>
              <a:t>indrafo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afa-kelok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450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/>
              <a:t>Jehovah no </a:t>
            </a:r>
            <a:r>
              <a:rPr lang="en-GB" sz="5400" b="1" dirty="0" err="1"/>
              <a:t>fialofako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manda</a:t>
            </a:r>
            <a:r>
              <a:rPr lang="en-GB" sz="5400" b="1" dirty="0"/>
              <a:t> </a:t>
            </a:r>
            <a:r>
              <a:rPr lang="en-GB" sz="5400" b="1" dirty="0" err="1"/>
              <a:t>miaro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nl-NL" sz="5400" b="1" dirty="0" err="1"/>
              <a:t>Ny</a:t>
            </a:r>
            <a:r>
              <a:rPr lang="nl-NL" sz="5400" b="1" dirty="0"/>
              <a:t> </a:t>
            </a:r>
            <a:r>
              <a:rPr lang="nl-NL" sz="5400" b="1" dirty="0" err="1"/>
              <a:t>rano</a:t>
            </a:r>
            <a:r>
              <a:rPr lang="nl-NL" sz="5400" b="1" dirty="0"/>
              <a:t>, na dia </a:t>
            </a:r>
            <a:r>
              <a:rPr lang="nl-NL" sz="5400" b="1" dirty="0" err="1"/>
              <a:t>tondraka</a:t>
            </a:r>
            <a:r>
              <a:rPr lang="nl-NL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Dia </a:t>
            </a:r>
            <a:r>
              <a:rPr lang="nl-NL" sz="5400" b="1" dirty="0" err="1"/>
              <a:t>tsy</a:t>
            </a:r>
            <a:r>
              <a:rPr lang="nl-NL" sz="5400" b="1" dirty="0"/>
              <a:t> </a:t>
            </a:r>
            <a:r>
              <a:rPr lang="nl-NL" sz="5400" b="1" dirty="0" err="1"/>
              <a:t>hahatratra</a:t>
            </a:r>
            <a:r>
              <a:rPr lang="nl-NL" sz="5400" b="1" dirty="0"/>
              <a:t> </a:t>
            </a:r>
            <a:r>
              <a:rPr lang="nl-NL" sz="5400" b="1" dirty="0" err="1"/>
              <a:t>ahy</a:t>
            </a:r>
            <a:r>
              <a:rPr lang="nl-NL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</a:t>
            </a:r>
            <a:r>
              <a:rPr lang="nl-NL" sz="5400" b="1" dirty="0" err="1"/>
              <a:t>Ny</a:t>
            </a:r>
            <a:r>
              <a:rPr lang="nl-NL" sz="5400" b="1" dirty="0"/>
              <a:t> </a:t>
            </a:r>
            <a:r>
              <a:rPr lang="nl-NL" sz="5400" b="1" dirty="0" err="1"/>
              <a:t>hobin’ny</a:t>
            </a:r>
            <a:r>
              <a:rPr lang="nl-NL" sz="5400" b="1" dirty="0"/>
              <a:t> </a:t>
            </a:r>
            <a:r>
              <a:rPr lang="nl-NL" sz="5400" b="1" dirty="0" err="1"/>
              <a:t>afa-keloka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No </a:t>
            </a:r>
            <a:r>
              <a:rPr lang="nl-NL" sz="5400" b="1" dirty="0" err="1"/>
              <a:t>ampihirainao</a:t>
            </a:r>
            <a:r>
              <a:rPr lang="nl-NL" sz="5400" b="1" dirty="0"/>
              <a:t> </a:t>
            </a:r>
            <a:r>
              <a:rPr lang="nl-NL" sz="5400" b="1" dirty="0" err="1"/>
              <a:t>ahy</a:t>
            </a:r>
            <a:r>
              <a:rPr lang="nl-NL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453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nl-NL" sz="5400" b="1" dirty="0" smtClean="0">
                <a:solidFill>
                  <a:srgbClr val="FF0000"/>
                </a:solidFill>
              </a:rPr>
              <a:t>5) </a:t>
            </a:r>
            <a:r>
              <a:rPr lang="nl-NL" sz="5400" b="1" dirty="0"/>
              <a:t>Ry </a:t>
            </a:r>
            <a:r>
              <a:rPr lang="nl-NL" sz="5400" b="1" dirty="0" err="1"/>
              <a:t>olon’Andriamanitra</a:t>
            </a:r>
            <a:r>
              <a:rPr lang="nl-NL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 </a:t>
            </a:r>
            <a:r>
              <a:rPr lang="nl-NL" sz="5400" b="1" dirty="0" err="1"/>
              <a:t>Vonjeo</a:t>
            </a:r>
            <a:r>
              <a:rPr lang="nl-NL" sz="5400" b="1" dirty="0"/>
              <a:t> </a:t>
            </a:r>
            <a:r>
              <a:rPr lang="nl-NL" sz="5400" b="1" dirty="0" err="1"/>
              <a:t>ny</a:t>
            </a:r>
            <a:r>
              <a:rPr lang="nl-NL" sz="5400" b="1" dirty="0"/>
              <a:t> </a:t>
            </a:r>
            <a:r>
              <a:rPr lang="nl-NL" sz="5400" b="1" dirty="0" err="1"/>
              <a:t>andro</a:t>
            </a:r>
            <a:r>
              <a:rPr lang="nl-NL" sz="5400" b="1" dirty="0"/>
              <a:t> soa,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nl-NL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otanao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miafina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Itsorinao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mita</a:t>
            </a:r>
            <a:r>
              <a:rPr lang="en-GB" sz="5400" b="1" dirty="0"/>
              <a:t>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ony</a:t>
            </a:r>
            <a:r>
              <a:rPr lang="en-GB" sz="5400" b="1" dirty="0"/>
              <a:t> </a:t>
            </a:r>
            <a:r>
              <a:rPr lang="en-GB" sz="5400" b="1" dirty="0" err="1"/>
              <a:t>maizina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aronao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Tsitoha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84884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456</vt:lpstr>
      <vt:lpstr>1) He, sambatra ny navelanao     Ny helony, ry Jehovah !    Ny otany voasaronao,     Ka tsy mba isaina koa ;    He, sambatra ny mahitsy fo,     Fa azy ny lovasoa.</vt:lpstr>
      <vt:lpstr>2) Ny fo nony nampaginiko,     Ny heriko nihalany ;    Ny ota izay nafeniko     No dia nahatonga izany,    Ka ketraka ny fanahiko,     Nisento sy nitomany.</vt:lpstr>
      <vt:lpstr>3) Ny otako dia nambarako,     Niantso ny Tompo aho,    Niaiky ny fahadisoako,     Nivalo sy nitalaho,    Ka dia nomeny indrafo,     Mba ho afa-keloka aho.</vt:lpstr>
      <vt:lpstr>4) Jehovah no fialofako     Sy manda miaro ahy ;    Ny rano, na dia tondraka,     Dia tsy hahatratra ahy ;    Ny hobin’ny afa-keloka     No ampihirainao ahy.</vt:lpstr>
      <vt:lpstr>5) Ry olon’Andriamanitra,     Vonjeo ny andro soa,    Ny otanao izay miafina,     Itsorinao avokoa ;    Raha mita ilay ony maizina,     Dia  aronao ny Tsitoha.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456</dc:title>
  <dc:creator>ami</dc:creator>
  <cp:lastModifiedBy>ami</cp:lastModifiedBy>
  <cp:revision>1</cp:revision>
  <dcterms:created xsi:type="dcterms:W3CDTF">2014-10-28T10:50:58Z</dcterms:created>
  <dcterms:modified xsi:type="dcterms:W3CDTF">2014-10-28T10:53:48Z</dcterms:modified>
</cp:coreProperties>
</file>