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84" y="-13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C740-A91F-4CF4-B480-5D1A648617F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3540-6B4C-4404-BB0B-CA22D3CB4D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189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C740-A91F-4CF4-B480-5D1A648617F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3540-6B4C-4404-BB0B-CA22D3CB4D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45688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C740-A91F-4CF4-B480-5D1A648617F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3540-6B4C-4404-BB0B-CA22D3CB4D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25206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C740-A91F-4CF4-B480-5D1A648617F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3540-6B4C-4404-BB0B-CA22D3CB4D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95962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C740-A91F-4CF4-B480-5D1A648617F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3540-6B4C-4404-BB0B-CA22D3CB4D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4978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C740-A91F-4CF4-B480-5D1A648617F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3540-6B4C-4404-BB0B-CA22D3CB4D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993930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C740-A91F-4CF4-B480-5D1A648617F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3540-6B4C-4404-BB0B-CA22D3CB4D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51252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C740-A91F-4CF4-B480-5D1A648617F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3540-6B4C-4404-BB0B-CA22D3CB4D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2144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C740-A91F-4CF4-B480-5D1A648617F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3540-6B4C-4404-BB0B-CA22D3CB4D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4123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C740-A91F-4CF4-B480-5D1A648617F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3540-6B4C-4404-BB0B-CA22D3CB4D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4793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CC740-A91F-4CF4-B480-5D1A648617F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F03540-6B4C-4404-BB0B-CA22D3CB4D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546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DCC740-A91F-4CF4-B480-5D1A648617F8}" type="datetimeFigureOut">
              <a:rPr lang="fr-FR" smtClean="0"/>
              <a:t>28/10/2014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03540-6B4C-4404-BB0B-CA22D3CB4DC1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4248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fr-FR" sz="23900" b="1" dirty="0" smtClean="0"/>
              <a:t>457</a:t>
            </a:r>
            <a:endParaRPr lang="fr-FR" sz="23900" b="1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1591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652" y="1597819"/>
            <a:ext cx="9144000" cy="1261963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1) </a:t>
            </a:r>
            <a:r>
              <a:rPr lang="en-GB" sz="6600" b="1" dirty="0" err="1"/>
              <a:t>Jeso</a:t>
            </a:r>
            <a:r>
              <a:rPr lang="en-GB" sz="6600" b="1" dirty="0"/>
              <a:t> </a:t>
            </a:r>
            <a:r>
              <a:rPr lang="en-GB" sz="6600" b="1" dirty="0" err="1"/>
              <a:t>han</a:t>
            </a:r>
            <a:r>
              <a:rPr lang="en-GB" sz="6600" b="1" i="1" dirty="0" err="1"/>
              <a:t>y</a:t>
            </a:r>
            <a:r>
              <a:rPr lang="en-GB" sz="6600" b="1" dirty="0"/>
              <a:t>  </a:t>
            </a:r>
            <a:r>
              <a:rPr lang="en-GB" sz="6600" b="1" dirty="0" err="1"/>
              <a:t>iriko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Loharanon’aiko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Sy</a:t>
            </a:r>
            <a:r>
              <a:rPr lang="en-GB" sz="6600" b="1" dirty="0"/>
              <a:t> </a:t>
            </a:r>
            <a:r>
              <a:rPr lang="en-GB" sz="6600" b="1" dirty="0" err="1"/>
              <a:t>Sakaiza</a:t>
            </a:r>
            <a:r>
              <a:rPr lang="en-GB" sz="6600" b="1" dirty="0"/>
              <a:t> </a:t>
            </a:r>
            <a:r>
              <a:rPr lang="en-GB" sz="6600" b="1" dirty="0" err="1"/>
              <a:t>soa</a:t>
            </a:r>
            <a:r>
              <a:rPr lang="en-GB" sz="6600" b="1" dirty="0"/>
              <a:t> !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Mamiko</a:t>
            </a:r>
            <a:r>
              <a:rPr lang="en-GB" sz="6600" b="1" dirty="0"/>
              <a:t> </a:t>
            </a:r>
            <a:r>
              <a:rPr lang="en-GB" sz="6600" b="1" dirty="0" err="1"/>
              <a:t>indrindra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0184112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652" y="1813843"/>
            <a:ext cx="9144000" cy="1261963"/>
          </a:xfrm>
        </p:spPr>
        <p:txBody>
          <a:bodyPr>
            <a:noAutofit/>
          </a:bodyPr>
          <a:lstStyle/>
          <a:p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tafafindra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Any </a:t>
            </a:r>
            <a:r>
              <a:rPr lang="en-GB" sz="6600" b="1" dirty="0" err="1"/>
              <a:t>Aminao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Na </a:t>
            </a:r>
            <a:r>
              <a:rPr lang="en-GB" sz="6600" b="1" dirty="0" err="1"/>
              <a:t>dia</a:t>
            </a:r>
            <a:r>
              <a:rPr lang="en-GB" sz="6600" b="1" dirty="0"/>
              <a:t> </a:t>
            </a:r>
            <a:r>
              <a:rPr lang="en-GB" sz="6600" b="1" dirty="0" err="1"/>
              <a:t>toa</a:t>
            </a:r>
            <a:r>
              <a:rPr lang="en-GB" sz="6600" b="1" dirty="0"/>
              <a:t> </a:t>
            </a:r>
            <a:r>
              <a:rPr lang="en-GB" sz="6600" b="1" dirty="0" err="1"/>
              <a:t>takona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Hianao</a:t>
            </a:r>
            <a:r>
              <a:rPr lang="en-GB" sz="6600" b="1" dirty="0"/>
              <a:t> </a:t>
            </a:r>
            <a:r>
              <a:rPr lang="en-GB" sz="6600" b="1" dirty="0" err="1"/>
              <a:t>ao</a:t>
            </a:r>
            <a:r>
              <a:rPr lang="en-GB" sz="6600" b="1" dirty="0"/>
              <a:t> an-</a:t>
            </a:r>
            <a:r>
              <a:rPr lang="en-GB" sz="6600" b="1" dirty="0" err="1"/>
              <a:t>tsaiko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Sady</a:t>
            </a:r>
            <a:r>
              <a:rPr lang="en-GB" sz="6600" b="1" dirty="0"/>
              <a:t> </a:t>
            </a:r>
            <a:r>
              <a:rPr lang="en-GB" sz="6600" b="1" dirty="0" err="1"/>
              <a:t>tohan’aiko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3249251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652" y="1813843"/>
            <a:ext cx="9144000" cy="1261963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2) </a:t>
            </a:r>
            <a:r>
              <a:rPr lang="en-GB" sz="6600" b="1" dirty="0" err="1"/>
              <a:t>Loza</a:t>
            </a:r>
            <a:r>
              <a:rPr lang="en-GB" sz="6600" b="1" dirty="0"/>
              <a:t>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misava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Sento</a:t>
            </a:r>
            <a:r>
              <a:rPr lang="en-GB" sz="6600" b="1" dirty="0"/>
              <a:t> </a:t>
            </a:r>
            <a:r>
              <a:rPr lang="en-GB" sz="6600" b="1" dirty="0" err="1"/>
              <a:t>lalandava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No </a:t>
            </a:r>
            <a:r>
              <a:rPr lang="en-GB" sz="6600" b="1" dirty="0" err="1"/>
              <a:t>mitranga</a:t>
            </a:r>
            <a:r>
              <a:rPr lang="en-GB" sz="6600" b="1" dirty="0"/>
              <a:t> </a:t>
            </a:r>
            <a:r>
              <a:rPr lang="en-GB" sz="6600" b="1" dirty="0" err="1"/>
              <a:t>izao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Notrotroiny</a:t>
            </a:r>
            <a:r>
              <a:rPr lang="en-GB" sz="6600" b="1" dirty="0"/>
              <a:t> </a:t>
            </a:r>
            <a:r>
              <a:rPr lang="en-GB" sz="6600" b="1" dirty="0" err="1"/>
              <a:t>aho</a:t>
            </a:r>
            <a:r>
              <a:rPr lang="en-GB" sz="6600" b="1" dirty="0"/>
              <a:t>,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051396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652" y="1813843"/>
            <a:ext cx="9144000" cy="1261963"/>
          </a:xfrm>
        </p:spPr>
        <p:txBody>
          <a:bodyPr>
            <a:noAutofit/>
          </a:bodyPr>
          <a:lstStyle/>
          <a:p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fahavalo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mahazo</a:t>
            </a:r>
            <a:r>
              <a:rPr lang="en-GB" sz="6600" b="1" dirty="0"/>
              <a:t> </a:t>
            </a:r>
            <a:r>
              <a:rPr lang="en-GB" sz="6600" b="1" dirty="0" err="1"/>
              <a:t>ao</a:t>
            </a:r>
            <a:r>
              <a:rPr lang="en-GB" sz="6600" b="1" dirty="0"/>
              <a:t>.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Na be </a:t>
            </a:r>
            <a:r>
              <a:rPr lang="en-GB" sz="6600" b="1" dirty="0" err="1"/>
              <a:t>aza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manjo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ho</a:t>
            </a:r>
            <a:r>
              <a:rPr lang="en-GB" sz="6600" b="1" dirty="0"/>
              <a:t> </a:t>
            </a:r>
            <a:r>
              <a:rPr lang="en-GB" sz="6600" b="1" dirty="0" err="1"/>
              <a:t>kivy</a:t>
            </a:r>
            <a:r>
              <a:rPr lang="en-GB" sz="6600" b="1" dirty="0"/>
              <a:t>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fanahy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Jeso</a:t>
            </a:r>
            <a:r>
              <a:rPr lang="en-GB" sz="6600" b="1" dirty="0"/>
              <a:t> </a:t>
            </a:r>
            <a:r>
              <a:rPr lang="en-GB" sz="6600" b="1" dirty="0" err="1"/>
              <a:t>mbola</a:t>
            </a:r>
            <a:r>
              <a:rPr lang="en-GB" sz="6600" b="1" dirty="0"/>
              <a:t>  </a:t>
            </a:r>
            <a:r>
              <a:rPr lang="en-GB" sz="6600" b="1" dirty="0" err="1"/>
              <a:t>ahy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041090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652" y="1813843"/>
            <a:ext cx="9144000" cy="1261963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3) </a:t>
            </a:r>
            <a:r>
              <a:rPr lang="en-GB" sz="6600" b="1" dirty="0" err="1"/>
              <a:t>Ny</a:t>
            </a:r>
            <a:r>
              <a:rPr lang="en-GB" sz="6600" b="1" dirty="0"/>
              <a:t> </a:t>
            </a:r>
            <a:r>
              <a:rPr lang="en-GB" sz="6600" b="1" dirty="0" err="1"/>
              <a:t>haren’ny</a:t>
            </a:r>
            <a:r>
              <a:rPr lang="en-GB" sz="6600" b="1" dirty="0"/>
              <a:t> </a:t>
            </a:r>
            <a:r>
              <a:rPr lang="en-GB" sz="6600" b="1" dirty="0" err="1"/>
              <a:t>tany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Na </a:t>
            </a:r>
            <a:r>
              <a:rPr lang="en-GB" sz="6600" b="1" dirty="0" err="1"/>
              <a:t>dia</a:t>
            </a:r>
            <a:r>
              <a:rPr lang="en-GB" sz="6600" b="1" dirty="0"/>
              <a:t> </a:t>
            </a:r>
            <a:r>
              <a:rPr lang="en-GB" sz="6600" b="1" dirty="0" err="1"/>
              <a:t>tsara</a:t>
            </a:r>
            <a:r>
              <a:rPr lang="en-GB" sz="6600" b="1" dirty="0"/>
              <a:t> </a:t>
            </a:r>
            <a:r>
              <a:rPr lang="en-GB" sz="6600" b="1" dirty="0" err="1"/>
              <a:t>ihany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Tsy</a:t>
            </a:r>
            <a:r>
              <a:rPr lang="en-GB" sz="6600" b="1" dirty="0"/>
              <a:t> </a:t>
            </a:r>
            <a:r>
              <a:rPr lang="en-GB" sz="6600" b="1" dirty="0" err="1"/>
              <a:t>ahoako</a:t>
            </a:r>
            <a:r>
              <a:rPr lang="en-GB" sz="6600" b="1" dirty="0"/>
              <a:t> ;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Hianao</a:t>
            </a:r>
            <a:r>
              <a:rPr lang="en-GB" sz="6600" b="1" dirty="0"/>
              <a:t> </a:t>
            </a:r>
            <a:r>
              <a:rPr lang="en-GB" sz="6600" b="1" dirty="0" err="1"/>
              <a:t>irery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416054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652" y="1813843"/>
            <a:ext cx="9144000" cy="1261963"/>
          </a:xfrm>
        </p:spPr>
        <p:txBody>
          <a:bodyPr>
            <a:noAutofit/>
          </a:bodyPr>
          <a:lstStyle/>
          <a:p>
            <a:r>
              <a:rPr lang="en-GB" sz="6000" b="1" dirty="0" err="1"/>
              <a:t>Lova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/>
              <a:t>ho</a:t>
            </a:r>
            <a:r>
              <a:rPr lang="en-GB" sz="6000" b="1" dirty="0"/>
              <a:t> very,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</a:t>
            </a:r>
            <a:r>
              <a:rPr lang="en-GB" sz="6000" b="1" dirty="0" err="1"/>
              <a:t>Reharehako</a:t>
            </a:r>
            <a:r>
              <a:rPr lang="en-GB" sz="6000" b="1" dirty="0"/>
              <a:t> !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Ka</a:t>
            </a:r>
            <a:r>
              <a:rPr lang="en-GB" sz="6000" b="1" dirty="0"/>
              <a:t> </a:t>
            </a:r>
            <a:r>
              <a:rPr lang="en-GB" sz="6000" b="1" dirty="0" err="1"/>
              <a:t>na</a:t>
            </a:r>
            <a:r>
              <a:rPr lang="en-GB" sz="6000" b="1" dirty="0"/>
              <a:t> </a:t>
            </a:r>
            <a:r>
              <a:rPr lang="en-GB" sz="6000" b="1" dirty="0" err="1"/>
              <a:t>fahoriam</a:t>
            </a:r>
            <a:r>
              <a:rPr lang="en-GB" sz="6000" b="1" dirty="0"/>
              <a:t>-be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 No </a:t>
            </a:r>
            <a:r>
              <a:rPr lang="en-GB" sz="6000" b="1" dirty="0" err="1"/>
              <a:t>mihatra</a:t>
            </a:r>
            <a:r>
              <a:rPr lang="en-GB" sz="6000" b="1" dirty="0"/>
              <a:t> </a:t>
            </a:r>
            <a:r>
              <a:rPr lang="en-GB" sz="6000" b="1" dirty="0" err="1"/>
              <a:t>amin’ny</a:t>
            </a:r>
            <a:r>
              <a:rPr lang="en-GB" sz="6000" b="1" dirty="0"/>
              <a:t> </a:t>
            </a:r>
            <a:r>
              <a:rPr lang="en-GB" sz="6000" b="1" dirty="0" err="1"/>
              <a:t>aiko</a:t>
            </a:r>
            <a:r>
              <a:rPr lang="en-GB" sz="6000" b="1" dirty="0"/>
              <a:t>,</a:t>
            </a:r>
            <a:r>
              <a:rPr lang="fr-FR" sz="6000" b="1" dirty="0"/>
              <a:t/>
            </a:r>
            <a:br>
              <a:rPr lang="fr-FR" sz="6000" b="1" dirty="0"/>
            </a:br>
            <a:r>
              <a:rPr lang="en-GB" sz="6000" b="1" dirty="0"/>
              <a:t>   </a:t>
            </a:r>
            <a:r>
              <a:rPr lang="en-GB" sz="6000" b="1" dirty="0" err="1"/>
              <a:t>Hianao</a:t>
            </a:r>
            <a:r>
              <a:rPr lang="en-GB" sz="6000" b="1" dirty="0"/>
              <a:t> </a:t>
            </a:r>
            <a:r>
              <a:rPr lang="en-GB" sz="6000" b="1" dirty="0" err="1"/>
              <a:t>tsy</a:t>
            </a:r>
            <a:r>
              <a:rPr lang="en-GB" sz="6000" b="1" dirty="0"/>
              <a:t> </a:t>
            </a:r>
            <a:r>
              <a:rPr lang="en-GB" sz="6000" b="1" dirty="0" err="1" smtClean="0"/>
              <a:t>foiko</a:t>
            </a:r>
            <a:r>
              <a:rPr lang="en-GB" sz="6000" b="1" dirty="0" smtClean="0"/>
              <a:t>.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029392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652" y="1813843"/>
            <a:ext cx="9144000" cy="1261963"/>
          </a:xfrm>
        </p:spPr>
        <p:txBody>
          <a:bodyPr>
            <a:noAutofit/>
          </a:bodyPr>
          <a:lstStyle/>
          <a:p>
            <a:r>
              <a:rPr lang="en-GB" sz="6600" b="1" dirty="0" smtClean="0">
                <a:solidFill>
                  <a:srgbClr val="FF0000"/>
                </a:solidFill>
              </a:rPr>
              <a:t>4) </a:t>
            </a:r>
            <a:r>
              <a:rPr lang="en-GB" sz="6600" b="1" dirty="0" err="1"/>
              <a:t>Raha</a:t>
            </a:r>
            <a:r>
              <a:rPr lang="en-GB" sz="6600" b="1" dirty="0"/>
              <a:t> </a:t>
            </a:r>
            <a:r>
              <a:rPr lang="en-GB" sz="6600" b="1" dirty="0" err="1"/>
              <a:t>ao</a:t>
            </a:r>
            <a:r>
              <a:rPr lang="en-GB" sz="6600" b="1" dirty="0"/>
              <a:t> am-</a:t>
            </a:r>
            <a:r>
              <a:rPr lang="en-GB" sz="6600" b="1" dirty="0" err="1"/>
              <a:t>poko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Hianao</a:t>
            </a:r>
            <a:r>
              <a:rPr lang="en-GB" sz="6600" b="1" dirty="0"/>
              <a:t>, </a:t>
            </a:r>
            <a:r>
              <a:rPr lang="en-GB" sz="6600" b="1" dirty="0" err="1"/>
              <a:t>ry</a:t>
            </a:r>
            <a:r>
              <a:rPr lang="en-GB" sz="6600" b="1" dirty="0"/>
              <a:t> </a:t>
            </a:r>
            <a:r>
              <a:rPr lang="en-GB" sz="6600" b="1" dirty="0" err="1"/>
              <a:t>Tompo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Ka</a:t>
            </a:r>
            <a:r>
              <a:rPr lang="en-GB" sz="6600" b="1" dirty="0"/>
              <a:t> </a:t>
            </a:r>
            <a:r>
              <a:rPr lang="en-GB" sz="6600" b="1" dirty="0" err="1"/>
              <a:t>manjaka</a:t>
            </a:r>
            <a:r>
              <a:rPr lang="en-GB" sz="6600" b="1" dirty="0"/>
              <a:t> </a:t>
            </a:r>
            <a:r>
              <a:rPr lang="en-GB" sz="6600" b="1" dirty="0" err="1"/>
              <a:t>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Ireo</a:t>
            </a:r>
            <a:r>
              <a:rPr lang="en-GB" sz="6600" b="1" dirty="0"/>
              <a:t> </a:t>
            </a:r>
            <a:r>
              <a:rPr lang="en-GB" sz="6600" b="1" dirty="0" err="1"/>
              <a:t>ahiahy</a:t>
            </a:r>
            <a:r>
              <a:rPr lang="en-GB" sz="6600" b="1" dirty="0"/>
              <a:t>,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362224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3652" y="1813843"/>
            <a:ext cx="9144000" cy="1261963"/>
          </a:xfrm>
        </p:spPr>
        <p:txBody>
          <a:bodyPr>
            <a:noAutofit/>
          </a:bodyPr>
          <a:lstStyle/>
          <a:p>
            <a:r>
              <a:rPr lang="en-GB" sz="6600" b="1" dirty="0" err="1"/>
              <a:t>Nahavalak</a:t>
            </a:r>
            <a:r>
              <a:rPr lang="en-GB" sz="6600" b="1" i="1" dirty="0" err="1"/>
              <a:t>a</a:t>
            </a:r>
            <a:r>
              <a:rPr lang="en-GB" sz="6600" b="1" dirty="0"/>
              <a:t>  </a:t>
            </a:r>
            <a:r>
              <a:rPr lang="en-GB" sz="6600" b="1" dirty="0" err="1"/>
              <a:t>ahy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Di</a:t>
            </a:r>
            <a:r>
              <a:rPr lang="en-GB" sz="6600" b="1" i="1" dirty="0" err="1"/>
              <a:t>a</a:t>
            </a:r>
            <a:r>
              <a:rPr lang="en-GB" sz="6600" b="1" dirty="0"/>
              <a:t>  </a:t>
            </a:r>
            <a:r>
              <a:rPr lang="en-GB" sz="6600" b="1" dirty="0" err="1"/>
              <a:t>afakao</a:t>
            </a:r>
            <a:r>
              <a:rPr lang="en-GB" sz="6600" b="1" dirty="0"/>
              <a:t>,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Na </a:t>
            </a:r>
            <a:r>
              <a:rPr lang="en-GB" sz="6600" b="1" dirty="0" err="1"/>
              <a:t>mavesatr</a:t>
            </a:r>
            <a:r>
              <a:rPr lang="en-GB" sz="6600" b="1" i="1" dirty="0" err="1"/>
              <a:t>a</a:t>
            </a:r>
            <a:r>
              <a:rPr lang="en-GB" sz="6600" b="1" dirty="0"/>
              <a:t>  </a:t>
            </a:r>
            <a:r>
              <a:rPr lang="en-GB" sz="6600" b="1" dirty="0" err="1"/>
              <a:t>entana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 </a:t>
            </a:r>
            <a:r>
              <a:rPr lang="en-GB" sz="6600" b="1" dirty="0" err="1"/>
              <a:t>Hianao</a:t>
            </a:r>
            <a:r>
              <a:rPr lang="en-GB" sz="6600" b="1" dirty="0"/>
              <a:t> no </a:t>
            </a:r>
            <a:r>
              <a:rPr lang="en-GB" sz="6600" b="1" dirty="0" err="1"/>
              <a:t>antenaiko</a:t>
            </a:r>
            <a:r>
              <a:rPr lang="fr-FR" sz="6600" b="1" dirty="0"/>
              <a:t/>
            </a:r>
            <a:br>
              <a:rPr lang="fr-FR" sz="6600" b="1" dirty="0"/>
            </a:br>
            <a:r>
              <a:rPr lang="en-GB" sz="6600" b="1" dirty="0"/>
              <a:t>   </a:t>
            </a:r>
            <a:r>
              <a:rPr lang="en-GB" sz="6600" b="1" dirty="0" err="1"/>
              <a:t>Sady</a:t>
            </a:r>
            <a:r>
              <a:rPr lang="en-GB" sz="6600" b="1" dirty="0"/>
              <a:t> </a:t>
            </a:r>
            <a:r>
              <a:rPr lang="en-GB" sz="6600" b="1" dirty="0" err="1"/>
              <a:t>Tohan’aiko</a:t>
            </a:r>
            <a:r>
              <a:rPr lang="en-GB" sz="6600" b="1" dirty="0"/>
              <a:t>.</a:t>
            </a:r>
            <a:endParaRPr lang="fr-FR" sz="6600" b="1" dirty="0"/>
          </a:p>
        </p:txBody>
      </p:sp>
    </p:spTree>
    <p:extLst>
      <p:ext uri="{BB962C8B-B14F-4D97-AF65-F5344CB8AC3E}">
        <p14:creationId xmlns:p14="http://schemas.microsoft.com/office/powerpoint/2010/main" val="23809983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37</Words>
  <Application>Microsoft Office PowerPoint</Application>
  <PresentationFormat>Affichage à l'écran (16:9)</PresentationFormat>
  <Paragraphs>9</Paragraphs>
  <Slides>9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0" baseType="lpstr">
      <vt:lpstr>Thème Office</vt:lpstr>
      <vt:lpstr>457</vt:lpstr>
      <vt:lpstr>1) Jeso hany  iriko     Loharanon’aiko    Sy Sakaiza soa !     Mamiko indrindra</vt:lpstr>
      <vt:lpstr>Ny ho tafafindra     Any Aminao,    Na dia toa takona,     Hianao ao an-tsaiko,    Sady tohan’aiko.</vt:lpstr>
      <vt:lpstr>2) Loza tsy misava,     Sento lalandava    No mitranga izao ;     Notrotroiny aho,</vt:lpstr>
      <vt:lpstr>Ka ny fahavalo     Tsy mahazo ao.    Na be aza ny manjo,     Tsy ho kivy ny fanahy,    Jeso mbola  ahy.</vt:lpstr>
      <vt:lpstr>3) Ny haren’ny tany,     Na dia tsara ihany,    Tsy ahoako ;     Hianao irery</vt:lpstr>
      <vt:lpstr>Lova tsy ho very,     Reharehako !    Ka na fahoriam-be     No mihatra amin’ny aiko,    Hianao tsy foiko.</vt:lpstr>
      <vt:lpstr>4) Raha ao am-poko     Hianao, ry Tompo,    Ka manjaka ao,     Ireo ahiahy,</vt:lpstr>
      <vt:lpstr>Nahavalaka  ahy,     Dia  afakao,    Na mavesatra  entana     Hianao no antenaiko    Sady Tohan’aiko.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457</dc:title>
  <dc:creator>ami</dc:creator>
  <cp:lastModifiedBy>ami</cp:lastModifiedBy>
  <cp:revision>1</cp:revision>
  <dcterms:created xsi:type="dcterms:W3CDTF">2014-10-28T10:53:50Z</dcterms:created>
  <dcterms:modified xsi:type="dcterms:W3CDTF">2014-10-28T10:58:23Z</dcterms:modified>
</cp:coreProperties>
</file>