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2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6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1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62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9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9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41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74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580E0-8EE1-4723-9F0C-CD4D0DD860C3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6B789-F37C-40DF-940A-E335356759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48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458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7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ô, </a:t>
            </a:r>
            <a:r>
              <a:rPr lang="en-GB" sz="6600" b="1" dirty="0" err="1"/>
              <a:t>midina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Mitoera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fenoy</a:t>
            </a:r>
            <a:r>
              <a:rPr lang="en-GB" sz="6600" b="1" dirty="0"/>
              <a:t> </a:t>
            </a:r>
            <a:r>
              <a:rPr lang="en-GB" sz="6600" b="1" dirty="0" err="1"/>
              <a:t>fifaliana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anatin’ny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744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be </a:t>
            </a:r>
            <a:r>
              <a:rPr lang="en-GB" sz="6000" b="1" dirty="0" err="1"/>
              <a:t>fiantra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Tomponay</a:t>
            </a:r>
            <a:r>
              <a:rPr lang="en-GB" sz="6000" b="1" dirty="0"/>
              <a:t> </a:t>
            </a:r>
            <a:r>
              <a:rPr lang="en-GB" sz="6000" b="1" dirty="0" err="1"/>
              <a:t>Mpamindra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smtClean="0"/>
              <a:t>No </a:t>
            </a:r>
            <a:r>
              <a:rPr lang="en-GB" sz="5400" b="1" dirty="0" err="1"/>
              <a:t>mpamangy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mahantra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midira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4599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Aoka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fofon’ainao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Hahavelona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Hanahafanay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Hampiadana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8680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vonoy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Manafaha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Andriamanitray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8736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 </a:t>
            </a:r>
            <a:r>
              <a:rPr lang="en-GB" sz="6000" b="1" dirty="0" err="1"/>
              <a:t>ampio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handraisany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afoy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tempolinao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4970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hotompoinay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Andriamanitra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hoderainay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Hatrarý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2436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Tanteraho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fiainana</a:t>
            </a:r>
            <a:r>
              <a:rPr lang="en-GB" sz="6000" b="1" dirty="0"/>
              <a:t> </a:t>
            </a:r>
            <a:r>
              <a:rPr lang="en-GB" sz="6000" b="1" dirty="0" err="1"/>
              <a:t>vaovao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sainay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fenoy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7687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Amboary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havaozy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Isan-andro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Mandra-pahatonga</a:t>
            </a:r>
            <a:r>
              <a:rPr lang="en-GB" sz="6000" b="1" dirty="0"/>
              <a:t> 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Aminao</a:t>
            </a:r>
            <a:r>
              <a:rPr lang="en-GB" sz="6000" b="1" dirty="0"/>
              <a:t> </a:t>
            </a:r>
            <a:r>
              <a:rPr lang="en-GB" sz="6000" b="1" dirty="0" err="1"/>
              <a:t>mandrakizay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99438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458</vt:lpstr>
      <vt:lpstr>1) Tompo tia ô, midina,     Mitoera aminay,    Ka fenoy fifaliana     Ao anatin’ny fonay.</vt:lpstr>
      <vt:lpstr>Hianao, ry be fiantra,     Tomponay Mpamindra fo, No mpamangy ny mahantra,     Ka midira ao am-po.</vt:lpstr>
      <vt:lpstr>2) Aoka re ny fofon’ainao     Hahavelona anay,    Hanahafanay ny sainao     Hampiadana anay.</vt:lpstr>
      <vt:lpstr>Ny fitiavanay ny ota     Mba vonoy, ry Tomponay,    Manafaha anay mpanota,     Ry Andriamanitray.</vt:lpstr>
      <vt:lpstr>3) Ny mpanomponao ampio     Mba handraisany Anao,    Aza afoy fa mba tahio,     Aoka ho tempolinao,</vt:lpstr>
      <vt:lpstr>Hianao no hotompoinay,     Ry Andriamanitra,    Hianao no hoderainay     Hatrarý an-danitra.</vt:lpstr>
      <vt:lpstr>4) Tanteraho ao am-ponay     Ny fiainana vaovao,    Ny fanahy sy ny sainay     Mba fenoy ny herinao,</vt:lpstr>
      <vt:lpstr>Amboary sy havaozy     Isan-andro izahay    Mandra-pahatonga any     Aminao mandrakizay.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458</dc:title>
  <dc:creator>ami</dc:creator>
  <cp:lastModifiedBy>ami</cp:lastModifiedBy>
  <cp:revision>1</cp:revision>
  <dcterms:created xsi:type="dcterms:W3CDTF">2014-10-28T10:58:25Z</dcterms:created>
  <dcterms:modified xsi:type="dcterms:W3CDTF">2014-10-28T11:02:11Z</dcterms:modified>
</cp:coreProperties>
</file>