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19/09/2014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973287"/>
            <a:ext cx="7772400" cy="1102519"/>
          </a:xfrm>
        </p:spPr>
        <p:txBody>
          <a:bodyPr>
            <a:noAutofit/>
          </a:bodyPr>
          <a:lstStyle/>
          <a:p>
            <a:r>
              <a:rPr lang="fr-FR" sz="13800" b="1" dirty="0" smtClean="0"/>
              <a:t>FFPM 46</a:t>
            </a:r>
            <a:endParaRPr lang="fr-FR" sz="138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874330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1- O, </a:t>
            </a:r>
            <a:r>
              <a:rPr lang="en-GB" sz="4800" b="1" dirty="0" err="1" smtClean="0"/>
              <a:t>ry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Mpanefa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toky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rehetra</a:t>
            </a:r>
            <a:r>
              <a:rPr lang="en-GB" sz="4800" b="1" dirty="0" smtClean="0"/>
              <a:t>,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Moa ho </a:t>
            </a:r>
            <a:r>
              <a:rPr lang="en-GB" sz="4800" b="1" dirty="0" err="1" smtClean="0"/>
              <a:t>ela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vao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tonga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fetra</a:t>
            </a:r>
            <a:r>
              <a:rPr lang="en-GB" sz="4800" b="1" dirty="0" smtClean="0"/>
              <a:t> ?</a:t>
            </a:r>
            <a:endParaRPr lang="fr-FR" sz="4800" b="1" dirty="0" smtClean="0"/>
          </a:p>
          <a:p>
            <a:pPr algn="ctr"/>
            <a:r>
              <a:rPr lang="en-GB" sz="4800" b="1" dirty="0" err="1" smtClean="0"/>
              <a:t>Tena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andrasanay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fr-FR" sz="4800" b="1" dirty="0" smtClean="0"/>
              <a:t> </a:t>
            </a:r>
            <a:r>
              <a:rPr lang="en-GB" sz="4800" b="1" dirty="0" err="1" smtClean="0"/>
              <a:t>fihavianao</a:t>
            </a:r>
            <a:r>
              <a:rPr lang="en-GB" sz="4800" b="1" dirty="0" smtClean="0"/>
              <a:t> </a:t>
            </a:r>
            <a:endParaRPr lang="en-GB" sz="4800" b="1" dirty="0"/>
          </a:p>
          <a:p>
            <a:pPr algn="ctr"/>
            <a:r>
              <a:rPr lang="en-GB" sz="4800" b="1" dirty="0" smtClean="0"/>
              <a:t>:,: </a:t>
            </a:r>
            <a:r>
              <a:rPr lang="en-GB" sz="4800" b="1" dirty="0" err="1" smtClean="0"/>
              <a:t>Aza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ela</a:t>
            </a:r>
            <a:r>
              <a:rPr lang="en-GB" sz="4800" b="1" dirty="0" smtClean="0"/>
              <a:t>, re :,: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 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83518"/>
            <a:ext cx="9144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2 He ! </a:t>
            </a:r>
            <a:r>
              <a:rPr lang="en-GB" sz="4800" b="1" dirty="0" err="1" smtClean="0"/>
              <a:t>izahay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vahiny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mandala</a:t>
            </a:r>
            <a:r>
              <a:rPr lang="en-GB" sz="4800" b="1" dirty="0" smtClean="0"/>
              <a:t>,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   </a:t>
            </a:r>
            <a:r>
              <a:rPr lang="en-GB" sz="4800" b="1" dirty="0" err="1" smtClean="0"/>
              <a:t>Indro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manenjika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fahavalo</a:t>
            </a:r>
            <a:r>
              <a:rPr lang="en-GB" sz="4800" b="1" dirty="0" smtClean="0"/>
              <a:t> ;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Koa </a:t>
            </a:r>
            <a:r>
              <a:rPr lang="en-GB" sz="4800" b="1" dirty="0" err="1" smtClean="0"/>
              <a:t>henoy</a:t>
            </a:r>
            <a:r>
              <a:rPr lang="en-GB" sz="4800" b="1" dirty="0" smtClean="0"/>
              <a:t> re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senton’ny</a:t>
            </a:r>
            <a:endParaRPr lang="fr-FR" sz="4800" b="1" dirty="0" smtClean="0"/>
          </a:p>
          <a:p>
            <a:pPr algn="ctr"/>
            <a:r>
              <a:rPr lang="en-GB" sz="4800" b="1" dirty="0" err="1" smtClean="0"/>
              <a:t>olonao</a:t>
            </a:r>
            <a:r>
              <a:rPr lang="en-GB" sz="4800" b="1" dirty="0" smtClean="0"/>
              <a:t> ;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:,: </a:t>
            </a:r>
            <a:r>
              <a:rPr lang="en-GB" sz="4800" b="1" dirty="0" err="1" smtClean="0"/>
              <a:t>Aza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ela</a:t>
            </a:r>
            <a:r>
              <a:rPr lang="en-GB" sz="4800" b="1" dirty="0" smtClean="0"/>
              <a:t>, re :,: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 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730314"/>
            <a:ext cx="9144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800" b="1" dirty="0" smtClean="0"/>
              <a:t>3 He !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voavotrao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dia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miandry</a:t>
            </a:r>
            <a:r>
              <a:rPr lang="en-GB" sz="4800" b="1" dirty="0" smtClean="0"/>
              <a:t>,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Na </a:t>
            </a:r>
            <a:r>
              <a:rPr lang="en-GB" sz="4800" b="1" dirty="0" err="1" smtClean="0"/>
              <a:t>izahay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ireo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nodimandry</a:t>
            </a:r>
            <a:r>
              <a:rPr lang="en-GB" sz="4800" b="1" dirty="0" smtClean="0"/>
              <a:t> ;</a:t>
            </a:r>
            <a:endParaRPr lang="fr-FR" sz="4800" b="1" dirty="0" smtClean="0"/>
          </a:p>
          <a:p>
            <a:pPr algn="ctr"/>
            <a:r>
              <a:rPr lang="en-GB" sz="4800" b="1" dirty="0" smtClean="0"/>
              <a:t>   </a:t>
            </a:r>
            <a:r>
              <a:rPr lang="en-GB" sz="4800" b="1" dirty="0" err="1" smtClean="0"/>
              <a:t>Tompo</a:t>
            </a:r>
            <a:r>
              <a:rPr lang="en-GB" sz="4800" b="1" dirty="0" smtClean="0"/>
              <a:t>, </a:t>
            </a:r>
            <a:r>
              <a:rPr lang="en-GB" sz="4800" b="1" dirty="0" err="1" smtClean="0"/>
              <a:t>Tsinjovy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ny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fasan’ny</a:t>
            </a:r>
            <a:endParaRPr lang="fr-FR" sz="4800" b="1" dirty="0" smtClean="0"/>
          </a:p>
          <a:p>
            <a:pPr algn="ctr"/>
            <a:r>
              <a:rPr lang="en-GB" sz="4800" b="1" dirty="0" err="1" smtClean="0"/>
              <a:t>olonao</a:t>
            </a:r>
            <a:r>
              <a:rPr lang="en-GB" sz="4800" b="1" dirty="0" smtClean="0"/>
              <a:t> </a:t>
            </a:r>
            <a:r>
              <a:rPr lang="en-GB" sz="4800" b="1" dirty="0" smtClean="0"/>
              <a:t>;</a:t>
            </a:r>
            <a:endParaRPr lang="fr-FR" sz="4800" b="1" dirty="0"/>
          </a:p>
          <a:p>
            <a:pPr algn="ctr"/>
            <a:r>
              <a:rPr lang="en-GB" sz="4800" b="1" dirty="0" smtClean="0"/>
              <a:t> </a:t>
            </a:r>
            <a:r>
              <a:rPr lang="en-GB" sz="4800" b="1" dirty="0" smtClean="0"/>
              <a:t>:,: </a:t>
            </a:r>
            <a:r>
              <a:rPr lang="en-GB" sz="4800" b="1" dirty="0" err="1" smtClean="0"/>
              <a:t>Aza</a:t>
            </a:r>
            <a:r>
              <a:rPr lang="en-GB" sz="4800" b="1" dirty="0" smtClean="0"/>
              <a:t> </a:t>
            </a:r>
            <a:r>
              <a:rPr lang="en-GB" sz="4800" b="1" dirty="0" err="1" smtClean="0"/>
              <a:t>ela</a:t>
            </a:r>
            <a:r>
              <a:rPr lang="en-GB" sz="4800" b="1" dirty="0" smtClean="0"/>
              <a:t>, re :,:</a:t>
            </a:r>
            <a:endParaRPr lang="fr-FR" sz="4800" b="1" dirty="0" smtClean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28610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4 </a:t>
            </a: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zavatra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eto</a:t>
            </a:r>
            <a:r>
              <a:rPr lang="en-GB" sz="5400" b="1" dirty="0" smtClean="0"/>
              <a:t> an-</a:t>
            </a:r>
            <a:r>
              <a:rPr lang="en-GB" sz="5400" b="1" dirty="0" err="1" smtClean="0"/>
              <a:t>tany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Samy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miara-misento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ihany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Ka </a:t>
            </a:r>
            <a:r>
              <a:rPr lang="en-GB" sz="5400" b="1" dirty="0" err="1" smtClean="0"/>
              <a:t>manantena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hihavianao</a:t>
            </a:r>
            <a:r>
              <a:rPr lang="en-GB" sz="5400" b="1" dirty="0" smtClean="0"/>
              <a:t> ;</a:t>
            </a:r>
            <a:endParaRPr lang="fr-FR" sz="5400" b="1" dirty="0"/>
          </a:p>
          <a:p>
            <a:pPr algn="ctr"/>
            <a:r>
              <a:rPr lang="en-GB" sz="5400" b="1" dirty="0" smtClean="0"/>
              <a:t>:,: </a:t>
            </a: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ela</a:t>
            </a:r>
            <a:r>
              <a:rPr lang="en-GB" sz="5400" b="1" dirty="0" smtClean="0"/>
              <a:t>, re :,:</a:t>
            </a:r>
            <a:endParaRPr lang="fr-FR" sz="5400" b="1" dirty="0" smtClean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46816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5 </a:t>
            </a:r>
            <a:r>
              <a:rPr lang="en-GB" sz="5400" b="1" dirty="0" err="1" smtClean="0"/>
              <a:t>Mbola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ela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ve</a:t>
            </a:r>
            <a:r>
              <a:rPr lang="en-GB" sz="5400" b="1" dirty="0" smtClean="0"/>
              <a:t> </a:t>
            </a:r>
            <a:r>
              <a:rPr lang="en-GB" sz="5400" b="1" i="1" dirty="0" err="1" smtClean="0"/>
              <a:t>I</a:t>
            </a:r>
            <a:r>
              <a:rPr lang="en-GB" sz="5400" b="1" dirty="0" err="1" smtClean="0"/>
              <a:t>lay</a:t>
            </a:r>
            <a:r>
              <a:rPr lang="en-GB" sz="5400" b="1" dirty="0" smtClean="0"/>
              <a:t> 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antenaina</a:t>
            </a:r>
            <a:r>
              <a:rPr lang="en-GB" sz="5400" b="1" dirty="0" smtClean="0"/>
              <a:t> ?</a:t>
            </a:r>
            <a:endParaRPr lang="fr-FR" sz="5400" b="1" dirty="0" smtClean="0"/>
          </a:p>
          <a:p>
            <a:pPr algn="ctr"/>
            <a:r>
              <a:rPr lang="en-GB" sz="5400" b="1" dirty="0" err="1" smtClean="0"/>
              <a:t>Tsia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akaiky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izao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maraina</a:t>
            </a:r>
            <a:r>
              <a:rPr lang="en-GB" sz="5400" b="1" dirty="0" smtClean="0"/>
              <a:t> ;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Koa </a:t>
            </a:r>
            <a:r>
              <a:rPr lang="en-GB" sz="5400" b="1" dirty="0" err="1" smtClean="0"/>
              <a:t>andrandrao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antsoy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hoe :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fr-FR" sz="5400" b="1" dirty="0" smtClean="0"/>
              <a:t>:,: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ela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:,:</a:t>
            </a:r>
          </a:p>
          <a:p>
            <a:pPr algn="ctr"/>
            <a:r>
              <a:rPr lang="fr-FR" sz="5400" b="1" dirty="0" smtClean="0"/>
              <a:t>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0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400" b="1" dirty="0" smtClean="0"/>
              <a:t>6 «</a:t>
            </a:r>
            <a:r>
              <a:rPr lang="en-GB" sz="5400" b="1" dirty="0" err="1" smtClean="0"/>
              <a:t>Tsy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mbola</a:t>
            </a:r>
            <a:r>
              <a:rPr lang="en-GB" sz="5400" b="1" dirty="0" smtClean="0"/>
              <a:t> ho </a:t>
            </a:r>
            <a:r>
              <a:rPr lang="en-GB" sz="5400" b="1" dirty="0" err="1" smtClean="0"/>
              <a:t>ela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faingana</a:t>
            </a:r>
            <a:r>
              <a:rPr lang="en-GB" sz="5400" b="1" dirty="0" smtClean="0"/>
              <a:t>  </a:t>
            </a:r>
            <a:r>
              <a:rPr lang="en-GB" sz="5400" b="1" dirty="0" err="1" smtClean="0"/>
              <a:t>Aho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</a:t>
            </a:r>
            <a:r>
              <a:rPr lang="en-GB" sz="5400" b="1" dirty="0" err="1" smtClean="0"/>
              <a:t>Ary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hanafaka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ny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mitalaho</a:t>
            </a:r>
            <a:r>
              <a:rPr lang="en-GB" sz="5400" b="1" dirty="0" smtClean="0"/>
              <a:t>».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« </a:t>
            </a:r>
            <a:r>
              <a:rPr lang="en-GB" sz="5400" b="1" dirty="0" err="1" smtClean="0"/>
              <a:t>Eny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avia</a:t>
            </a:r>
            <a:r>
              <a:rPr lang="en-GB" sz="5400" b="1" dirty="0" smtClean="0"/>
              <a:t>, </a:t>
            </a:r>
            <a:r>
              <a:rPr lang="en-GB" sz="5400" b="1" dirty="0" err="1" smtClean="0"/>
              <a:t>faingàna</a:t>
            </a:r>
            <a:r>
              <a:rPr lang="en-GB" sz="5400" b="1" dirty="0" smtClean="0"/>
              <a:t>,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         </a:t>
            </a:r>
            <a:r>
              <a:rPr lang="en-GB" sz="5400" b="1" dirty="0" err="1" smtClean="0"/>
              <a:t>ry</a:t>
            </a:r>
            <a:r>
              <a:rPr lang="en-GB" sz="5400" b="1" dirty="0" smtClean="0"/>
              <a:t> </a:t>
            </a:r>
            <a:r>
              <a:rPr lang="en-GB" sz="5400" b="1" dirty="0" err="1" smtClean="0"/>
              <a:t>Tompo</a:t>
            </a:r>
            <a:r>
              <a:rPr lang="en-GB" sz="5400" b="1" dirty="0" smtClean="0"/>
              <a:t> ô ! »</a:t>
            </a:r>
            <a:endParaRPr lang="fr-FR" sz="5400" b="1" dirty="0" smtClean="0"/>
          </a:p>
          <a:p>
            <a:pPr algn="ctr"/>
            <a:r>
              <a:rPr lang="en-GB" sz="5400" b="1" dirty="0" smtClean="0"/>
              <a:t>        </a:t>
            </a:r>
            <a:r>
              <a:rPr lang="fr-FR" sz="5400" b="1" dirty="0" smtClean="0"/>
              <a:t>:,: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ela</a:t>
            </a:r>
            <a:r>
              <a:rPr lang="fr-FR" sz="5400" b="1" dirty="0" smtClean="0"/>
              <a:t>, </a:t>
            </a:r>
            <a:r>
              <a:rPr lang="fr-FR" sz="5400" b="1" dirty="0" err="1" smtClean="0"/>
              <a:t>re</a:t>
            </a:r>
            <a:r>
              <a:rPr lang="fr-FR" sz="5400" b="1" dirty="0" smtClean="0"/>
              <a:t> :,:</a:t>
            </a:r>
          </a:p>
          <a:p>
            <a:pPr algn="ctr"/>
            <a:endParaRPr lang="fr-FR"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180</Words>
  <Application>Microsoft Office PowerPoint</Application>
  <PresentationFormat>Affichage à l'écran (16:9)</PresentationFormat>
  <Paragraphs>34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FFPM 46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46</dc:title>
  <dc:creator>SONO</dc:creator>
  <cp:lastModifiedBy>SONO</cp:lastModifiedBy>
  <cp:revision>4</cp:revision>
  <dcterms:created xsi:type="dcterms:W3CDTF">2014-08-09T08:36:12Z</dcterms:created>
  <dcterms:modified xsi:type="dcterms:W3CDTF">2014-09-19T05:16:53Z</dcterms:modified>
</cp:coreProperties>
</file>