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90C-24E3-4CE7-9D88-0605688FF76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F708-468F-49C1-93C8-18D2FD6D7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90C-24E3-4CE7-9D88-0605688FF76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F708-468F-49C1-93C8-18D2FD6D7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90C-24E3-4CE7-9D88-0605688FF76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F708-468F-49C1-93C8-18D2FD6D7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90C-24E3-4CE7-9D88-0605688FF76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F708-468F-49C1-93C8-18D2FD6D7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90C-24E3-4CE7-9D88-0605688FF76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F708-468F-49C1-93C8-18D2FD6D7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90C-24E3-4CE7-9D88-0605688FF76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F708-468F-49C1-93C8-18D2FD6D7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90C-24E3-4CE7-9D88-0605688FF76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F708-468F-49C1-93C8-18D2FD6D7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90C-24E3-4CE7-9D88-0605688FF76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F708-468F-49C1-93C8-18D2FD6D7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90C-24E3-4CE7-9D88-0605688FF76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F708-468F-49C1-93C8-18D2FD6D7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90C-24E3-4CE7-9D88-0605688FF76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F708-468F-49C1-93C8-18D2FD6D7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E90C-24E3-4CE7-9D88-0605688FF76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F708-468F-49C1-93C8-18D2FD6D78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E90C-24E3-4CE7-9D88-0605688FF76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2F708-468F-49C1-93C8-18D2FD6D783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4355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460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Ario</a:t>
            </a:r>
            <a:r>
              <a:rPr lang="en-GB" dirty="0" smtClean="0"/>
              <a:t> </a:t>
            </a:r>
            <a:r>
              <a:rPr lang="en-GB" dirty="0" err="1" smtClean="0"/>
              <a:t>ny</a:t>
            </a:r>
            <a:r>
              <a:rPr lang="en-GB" dirty="0" smtClean="0"/>
              <a:t> </a:t>
            </a:r>
            <a:r>
              <a:rPr lang="en-GB" smtClean="0"/>
              <a:t>tahotrao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32702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 smtClean="0"/>
              <a:t>Ario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tahotrao</a:t>
            </a:r>
            <a:r>
              <a:rPr lang="en-GB" sz="6000" b="1" dirty="0" smtClean="0"/>
              <a:t>,</a:t>
            </a:r>
            <a:br>
              <a:rPr lang="en-GB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olon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 </a:t>
            </a:r>
            <a:r>
              <a:rPr lang="en-GB" sz="6000" b="1" dirty="0" err="1" smtClean="0"/>
              <a:t>osa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 !</a:t>
            </a:r>
            <a:br>
              <a:rPr lang="en-GB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lazain’ny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Tomponao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    Tsy </a:t>
            </a:r>
            <a:r>
              <a:rPr lang="en-GB" sz="6000" b="1" dirty="0" err="1" smtClean="0"/>
              <a:t>hisy</a:t>
            </a:r>
            <a:r>
              <a:rPr lang="en-GB" sz="6000" b="1" dirty="0" smtClean="0"/>
              <a:t> tsy ho </a:t>
            </a:r>
            <a:r>
              <a:rPr lang="en-GB" sz="6000" b="1" dirty="0" err="1" smtClean="0"/>
              <a:t>tò</a:t>
            </a:r>
            <a:r>
              <a:rPr lang="en-GB" sz="6000" b="1" dirty="0" smtClean="0"/>
              <a:t> </a:t>
            </a:r>
            <a:r>
              <a:rPr lang="en-GB" sz="6000" b="1" dirty="0" smtClean="0"/>
              <a:t>;  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32702"/>
          </a:xfrm>
        </p:spPr>
        <p:txBody>
          <a:bodyPr>
            <a:noAutofit/>
          </a:bodyPr>
          <a:lstStyle/>
          <a:p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fisentoanao</a:t>
            </a:r>
            <a:r>
              <a:rPr lang="en-GB" sz="6000" b="1" dirty="0"/>
              <a:t/>
            </a:r>
            <a:br>
              <a:rPr lang="en-GB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reny</a:t>
            </a:r>
            <a:r>
              <a:rPr lang="en-GB" sz="6000" b="1" dirty="0"/>
              <a:t> </a:t>
            </a:r>
            <a:r>
              <a:rPr lang="en-GB" sz="6000" b="1" dirty="0" err="1"/>
              <a:t>avokoa</a:t>
            </a:r>
            <a:r>
              <a:rPr lang="en-GB" sz="6000" b="1" dirty="0"/>
              <a:t> ;</a:t>
            </a:r>
            <a:br>
              <a:rPr lang="en-GB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feon’ny</a:t>
            </a:r>
            <a:r>
              <a:rPr lang="en-GB" sz="6000" b="1" dirty="0"/>
              <a:t> </a:t>
            </a:r>
            <a:r>
              <a:rPr lang="en-GB" sz="6000" b="1" dirty="0" err="1"/>
              <a:t>fitarainanao</a:t>
            </a:r>
            <a:r>
              <a:rPr lang="en-GB" sz="6000" b="1" dirty="0"/>
              <a:t/>
            </a:r>
            <a:br>
              <a:rPr lang="en-GB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Valiany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97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32702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 smtClean="0"/>
              <a:t>Mpanjaka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lehibe</a:t>
            </a:r>
            <a:r>
              <a:rPr lang="en-GB" sz="6600" b="1" dirty="0" smtClean="0"/>
              <a:t/>
            </a:r>
            <a:br>
              <a:rPr lang="en-GB" sz="6600" b="1" dirty="0" smtClean="0"/>
            </a:br>
            <a:r>
              <a:rPr lang="en-GB" sz="6600" b="1" dirty="0" smtClean="0"/>
              <a:t>    No </a:t>
            </a:r>
            <a:r>
              <a:rPr lang="en-GB" sz="6600" b="1" dirty="0" err="1" smtClean="0"/>
              <a:t>itokianao</a:t>
            </a:r>
            <a:r>
              <a:rPr lang="en-GB" sz="6600" b="1" dirty="0" smtClean="0"/>
              <a:t> ;</a:t>
            </a:r>
            <a:br>
              <a:rPr lang="en-GB" sz="6600" b="1" dirty="0" smtClean="0"/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tanany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mahery</a:t>
            </a:r>
            <a:r>
              <a:rPr lang="en-GB" sz="6600" b="1" dirty="0" smtClean="0"/>
              <a:t> re</a:t>
            </a:r>
            <a:br>
              <a:rPr lang="en-GB" sz="6600" b="1" dirty="0" smtClean="0"/>
            </a:br>
            <a:r>
              <a:rPr lang="en-GB" sz="6600" b="1" dirty="0" smtClean="0"/>
              <a:t>    No </a:t>
            </a:r>
            <a:r>
              <a:rPr lang="en-GB" sz="6600" b="1" dirty="0" err="1" smtClean="0"/>
              <a:t>hamonjena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anao</a:t>
            </a:r>
            <a:r>
              <a:rPr lang="en-GB" sz="6600" b="1" dirty="0" smtClean="0"/>
              <a:t> </a:t>
            </a:r>
            <a:r>
              <a:rPr lang="en-GB" sz="6600" b="1" dirty="0" smtClean="0"/>
              <a:t>;</a:t>
            </a:r>
            <a:endParaRPr lang="en-GB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32702"/>
          </a:xfrm>
        </p:spPr>
        <p:txBody>
          <a:bodyPr>
            <a:normAutofit fontScale="90000"/>
          </a:bodyPr>
          <a:lstStyle/>
          <a:p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mahalà</a:t>
            </a:r>
            <a:r>
              <a:rPr lang="en-GB" sz="6600" b="1" dirty="0"/>
              <a:t/>
            </a:r>
            <a:br>
              <a:rPr lang="en-GB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tiany</a:t>
            </a:r>
            <a:r>
              <a:rPr lang="en-GB" sz="6600" b="1" dirty="0"/>
              <a:t> </a:t>
            </a:r>
            <a:r>
              <a:rPr lang="en-GB" sz="6600" b="1" dirty="0" err="1"/>
              <a:t>hatao</a:t>
            </a:r>
            <a:r>
              <a:rPr lang="en-GB" sz="6600" b="1" dirty="0"/>
              <a:t> :</a:t>
            </a:r>
            <a:br>
              <a:rPr lang="en-GB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Handositra</a:t>
            </a:r>
            <a:r>
              <a:rPr lang="en-GB" sz="6600" b="1" dirty="0"/>
              <a:t> </a:t>
            </a:r>
            <a:r>
              <a:rPr lang="en-GB" sz="6600" b="1" dirty="0" err="1"/>
              <a:t>amin-tahotra</a:t>
            </a:r>
            <a:r>
              <a:rPr lang="en-GB" sz="6600" b="1" dirty="0"/>
              <a:t/>
            </a:r>
            <a:br>
              <a:rPr lang="en-GB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fahavalonao</a:t>
            </a:r>
            <a:r>
              <a:rPr lang="en-GB" sz="6600" b="1" dirty="0"/>
              <a:t>.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90607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32702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fitondràny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soa</a:t>
            </a:r>
            <a:r>
              <a:rPr lang="en-GB" sz="6600" b="1" dirty="0" smtClean="0"/>
              <a:t/>
            </a:r>
            <a:br>
              <a:rPr lang="en-GB" sz="6600" b="1" dirty="0" smtClean="0"/>
            </a:br>
            <a:r>
              <a:rPr lang="en-GB" sz="6600" b="1" dirty="0" smtClean="0"/>
              <a:t>    No </a:t>
            </a:r>
            <a:r>
              <a:rPr lang="en-GB" sz="6600" b="1" dirty="0" err="1" smtClean="0"/>
              <a:t>iankinonao</a:t>
            </a:r>
            <a:r>
              <a:rPr lang="en-GB" sz="6600" b="1" dirty="0" smtClean="0"/>
              <a:t> ;</a:t>
            </a:r>
            <a:br>
              <a:rPr lang="en-GB" sz="6600" b="1" dirty="0" smtClean="0"/>
            </a:br>
            <a:r>
              <a:rPr lang="en-GB" sz="6600" b="1" dirty="0" smtClean="0"/>
              <a:t>   Ko</a:t>
            </a:r>
            <a:r>
              <a:rPr lang="en-GB" sz="6600" b="1" i="1" dirty="0" smtClean="0"/>
              <a:t>a</a:t>
            </a:r>
            <a:r>
              <a:rPr lang="en-GB" sz="6600" b="1" dirty="0" smtClean="0"/>
              <a:t>  </a:t>
            </a:r>
            <a:r>
              <a:rPr lang="en-GB" sz="6600" b="1" dirty="0" err="1" smtClean="0"/>
              <a:t>aoka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hofidiny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koa</a:t>
            </a:r>
            <a:r>
              <a:rPr lang="en-GB" sz="6600" b="1" dirty="0" smtClean="0"/>
              <a:t/>
            </a:r>
            <a:br>
              <a:rPr lang="en-GB" sz="6600" b="1" dirty="0" smtClean="0"/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Izay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halehanao</a:t>
            </a:r>
            <a:r>
              <a:rPr lang="en-GB" sz="6600" b="1" dirty="0" smtClean="0"/>
              <a:t> </a:t>
            </a:r>
            <a:r>
              <a:rPr lang="en-GB" sz="6600" b="1" dirty="0" smtClean="0"/>
              <a:t>;</a:t>
            </a:r>
            <a:endParaRPr lang="en-GB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32702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   </a:t>
            </a:r>
            <a:r>
              <a:rPr lang="en-GB" sz="6600" b="1" dirty="0"/>
              <a:t>Na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takatrao</a:t>
            </a:r>
            <a:r>
              <a:rPr lang="en-GB" sz="6600" b="1" dirty="0"/>
              <a:t/>
            </a:r>
            <a:br>
              <a:rPr lang="en-GB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sainy</a:t>
            </a:r>
            <a:r>
              <a:rPr lang="en-GB" sz="6600" b="1" dirty="0"/>
              <a:t> </a:t>
            </a:r>
            <a:r>
              <a:rPr lang="en-GB" sz="6600" b="1" dirty="0" err="1"/>
              <a:t>lalina</a:t>
            </a:r>
            <a:r>
              <a:rPr lang="en-GB" sz="6600" b="1" dirty="0"/>
              <a:t/>
            </a:r>
            <a:br>
              <a:rPr lang="en-GB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tendreny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/>
            </a:r>
            <a:br>
              <a:rPr lang="en-GB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Ekeo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marina.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256969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32702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tsara</a:t>
            </a:r>
            <a:r>
              <a:rPr lang="en-GB" sz="6600" b="1" dirty="0" smtClean="0"/>
              <a:t> ô !</a:t>
            </a:r>
            <a:br>
              <a:rPr lang="en-GB" sz="6600" b="1" dirty="0" smtClean="0"/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mijere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anay</a:t>
            </a:r>
            <a:r>
              <a:rPr lang="en-GB" sz="6600" b="1" dirty="0" smtClean="0"/>
              <a:t>,</a:t>
            </a:r>
            <a:br>
              <a:rPr lang="en-GB" sz="6600" b="1" dirty="0" smtClean="0"/>
            </a:br>
            <a:r>
              <a:rPr lang="en-GB" sz="6600" b="1" dirty="0" smtClean="0"/>
              <a:t>   Na </a:t>
            </a:r>
            <a:r>
              <a:rPr lang="en-GB" sz="6600" b="1" dirty="0" err="1" smtClean="0"/>
              <a:t>rerak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 </a:t>
            </a:r>
            <a:r>
              <a:rPr lang="en-GB" sz="6600" b="1" dirty="0" err="1" smtClean="0"/>
              <a:t>aza</a:t>
            </a:r>
            <a:r>
              <a:rPr lang="en-GB" sz="6600" b="1" dirty="0" smtClean="0"/>
              <a:t> re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fo</a:t>
            </a:r>
            <a:r>
              <a:rPr lang="en-GB" sz="6600" b="1" dirty="0" smtClean="0"/>
              <a:t/>
            </a:r>
            <a:br>
              <a:rPr lang="en-GB" sz="6600" b="1" dirty="0" smtClean="0"/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Tohanonao</a:t>
            </a:r>
            <a:r>
              <a:rPr lang="en-GB" sz="6600" b="1" dirty="0" smtClean="0"/>
              <a:t> </a:t>
            </a:r>
            <a:r>
              <a:rPr lang="en-GB" sz="6600" b="1" i="1" dirty="0" err="1" smtClean="0"/>
              <a:t>i</a:t>
            </a:r>
            <a:r>
              <a:rPr lang="en-GB" sz="6600" b="1" dirty="0" err="1" smtClean="0"/>
              <a:t>zahay</a:t>
            </a:r>
            <a:r>
              <a:rPr lang="en-GB" sz="6600" b="1" dirty="0" smtClean="0"/>
              <a:t> </a:t>
            </a:r>
            <a:r>
              <a:rPr lang="en-GB" sz="6600" b="1" dirty="0" smtClean="0"/>
              <a:t>:  </a:t>
            </a:r>
            <a:endParaRPr lang="en-GB" sz="6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32702"/>
          </a:xfrm>
        </p:spPr>
        <p:txBody>
          <a:bodyPr>
            <a:normAutofit/>
          </a:bodyPr>
          <a:lstStyle/>
          <a:p>
            <a:r>
              <a:rPr lang="en-GB" sz="6600" b="1" dirty="0" err="1"/>
              <a:t>Ovay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hevitray</a:t>
            </a:r>
            <a:r>
              <a:rPr lang="en-GB" sz="6600" b="1" dirty="0"/>
              <a:t>,</a:t>
            </a:r>
            <a:br>
              <a:rPr lang="en-GB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 </a:t>
            </a:r>
            <a:r>
              <a:rPr lang="en-GB" sz="6600" b="1" dirty="0" err="1"/>
              <a:t>hazavao</a:t>
            </a:r>
            <a:r>
              <a:rPr lang="en-GB" sz="6600" b="1" dirty="0"/>
              <a:t>,</a:t>
            </a:r>
            <a:br>
              <a:rPr lang="en-GB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atoronao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/>
            </a:r>
            <a:br>
              <a:rPr lang="en-GB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Hizoranay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.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3520497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</Words>
  <Application>Microsoft Office PowerPoint</Application>
  <PresentationFormat>Affichage à l'écran (16:9)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460</vt:lpstr>
      <vt:lpstr>1) Ario ny tahotrao,     Ry olona  osa fo !    Izay lazain’ny Tomponao     Tsy hisy tsy ho tò ;  </vt:lpstr>
      <vt:lpstr>Ny fisentoanao     Dia reny avokoa ;    Ny feon’ny fitarainanao     Valiany tokoa.</vt:lpstr>
      <vt:lpstr>2) Mpanjaka lehibe     No itokianao ;    Ny tanany mahery re     No hamonjena anao ;</vt:lpstr>
      <vt:lpstr> Tsy misy mahalà     Izay tiany hatao :    Handositra amin-tahotra     Ny fahavalonao.</vt:lpstr>
      <vt:lpstr>3) Ny fitondràny soa     No iankinonao ;    Koa  aoka hofidiny koa     Izay halehanao ;</vt:lpstr>
      <vt:lpstr>   Na dia tsy takatrao     Ny sainy lalina    Izay tendreny ho anao     Ekeo ho marina.</vt:lpstr>
      <vt:lpstr>4) Ry Tompo tsara ô !     Mba mijere anay,    Na reraka  aza re ny fo     Tohanonao izahay :  </vt:lpstr>
      <vt:lpstr>Ovay ny hevitray,     Ny fonay hazavao,    Izay atoronao anay     Hizoranay izao.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460</dc:title>
  <dc:creator>Pano</dc:creator>
  <cp:lastModifiedBy>ami</cp:lastModifiedBy>
  <cp:revision>2</cp:revision>
  <dcterms:created xsi:type="dcterms:W3CDTF">2013-05-14T14:52:12Z</dcterms:created>
  <dcterms:modified xsi:type="dcterms:W3CDTF">2014-10-28T11:07:37Z</dcterms:modified>
</cp:coreProperties>
</file>