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C116-F97B-43FA-BFDE-FDC7DDD903F7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99CA-48CC-4E72-8630-349B5A8AA0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429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C116-F97B-43FA-BFDE-FDC7DDD903F7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99CA-48CC-4E72-8630-349B5A8AA0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24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C116-F97B-43FA-BFDE-FDC7DDD903F7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99CA-48CC-4E72-8630-349B5A8AA0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02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C116-F97B-43FA-BFDE-FDC7DDD903F7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99CA-48CC-4E72-8630-349B5A8AA0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11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C116-F97B-43FA-BFDE-FDC7DDD903F7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99CA-48CC-4E72-8630-349B5A8AA0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54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C116-F97B-43FA-BFDE-FDC7DDD903F7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99CA-48CC-4E72-8630-349B5A8AA0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06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C116-F97B-43FA-BFDE-FDC7DDD903F7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99CA-48CC-4E72-8630-349B5A8AA0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388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C116-F97B-43FA-BFDE-FDC7DDD903F7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99CA-48CC-4E72-8630-349B5A8AA0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99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C116-F97B-43FA-BFDE-FDC7DDD903F7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99CA-48CC-4E72-8630-349B5A8AA0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14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C116-F97B-43FA-BFDE-FDC7DDD903F7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99CA-48CC-4E72-8630-349B5A8AA0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73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C116-F97B-43FA-BFDE-FDC7DDD903F7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099CA-48CC-4E72-8630-349B5A8AA0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68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3C116-F97B-43FA-BFDE-FDC7DDD903F7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099CA-48CC-4E72-8630-349B5A8AA0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465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23900" b="1" dirty="0" smtClean="0"/>
              <a:t>461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67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261963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1) </a:t>
            </a:r>
            <a:r>
              <a:rPr lang="en-GB" sz="5400" b="1" dirty="0" err="1"/>
              <a:t>Aoka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an’Andriamanitra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fanendrena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lalanao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hovimbinin</a:t>
            </a:r>
            <a:r>
              <a:rPr lang="en-GB" sz="5400" b="1" i="1" dirty="0" err="1"/>
              <a:t>y</a:t>
            </a:r>
            <a:r>
              <a:rPr lang="en-GB" sz="5400" b="1" dirty="0"/>
              <a:t>  </a:t>
            </a:r>
            <a:r>
              <a:rPr lang="en-GB" sz="5400" b="1" dirty="0" err="1"/>
              <a:t>hianao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Amin’ny</a:t>
            </a:r>
            <a:r>
              <a:rPr lang="en-GB" sz="5400" b="1" dirty="0"/>
              <a:t> </a:t>
            </a:r>
            <a:r>
              <a:rPr lang="en-GB" sz="5400" b="1" dirty="0" err="1"/>
              <a:t>lalan-tsarotra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toky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mamitaka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tenin’Andriamanitra</a:t>
            </a:r>
            <a:r>
              <a:rPr lang="en-GB" sz="5400" b="1" dirty="0" smtClean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18837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261963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2)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inona</a:t>
            </a:r>
            <a:r>
              <a:rPr lang="en-GB" sz="5400" b="1" dirty="0"/>
              <a:t> no </a:t>
            </a:r>
            <a:r>
              <a:rPr lang="en-GB" sz="5400" b="1" dirty="0" err="1"/>
              <a:t>azonao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Amin’ny</a:t>
            </a:r>
            <a:r>
              <a:rPr lang="en-GB" sz="5400" b="1" dirty="0"/>
              <a:t> </a:t>
            </a:r>
            <a:r>
              <a:rPr lang="en-GB" sz="5400" b="1" dirty="0" err="1"/>
              <a:t>fitahiana</a:t>
            </a:r>
            <a:r>
              <a:rPr lang="en-GB" sz="5400" b="1" dirty="0"/>
              <a:t> ?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afak</a:t>
            </a:r>
            <a:r>
              <a:rPr lang="en-GB" sz="5400" b="1" i="1" dirty="0" err="1"/>
              <a:t>a</a:t>
            </a:r>
            <a:r>
              <a:rPr lang="en-GB" sz="5400" b="1" dirty="0"/>
              <a:t>  </a:t>
            </a:r>
            <a:r>
              <a:rPr lang="en-GB" sz="5400" b="1" dirty="0" err="1"/>
              <a:t>ory</a:t>
            </a:r>
            <a:r>
              <a:rPr lang="en-GB" sz="5400" b="1" dirty="0"/>
              <a:t> </a:t>
            </a:r>
            <a:r>
              <a:rPr lang="en-GB" sz="5400" b="1" dirty="0" err="1"/>
              <a:t>hianao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Noho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fisentoana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Na be </a:t>
            </a:r>
            <a:r>
              <a:rPr lang="en-GB" sz="5400" b="1" dirty="0" err="1"/>
              <a:t>herehina</a:t>
            </a:r>
            <a:r>
              <a:rPr lang="en-GB" sz="5400" b="1" dirty="0"/>
              <a:t> </a:t>
            </a:r>
            <a:r>
              <a:rPr lang="en-GB" sz="5400" b="1" dirty="0" err="1"/>
              <a:t>hianao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Ho</a:t>
            </a:r>
            <a:r>
              <a:rPr lang="en-GB" sz="5400" b="1" dirty="0"/>
              <a:t> be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alahelonao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796130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261963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3) </a:t>
            </a:r>
            <a:r>
              <a:rPr lang="en-GB" sz="5400" b="1" dirty="0" err="1"/>
              <a:t>Lefero</a:t>
            </a:r>
            <a:r>
              <a:rPr lang="en-GB" sz="5400" b="1" dirty="0"/>
              <a:t> </a:t>
            </a:r>
            <a:r>
              <a:rPr lang="en-GB" sz="5400" b="1" dirty="0" err="1"/>
              <a:t>kely</a:t>
            </a:r>
            <a:r>
              <a:rPr lang="en-GB" sz="5400" b="1" dirty="0"/>
              <a:t>, </a:t>
            </a:r>
            <a:r>
              <a:rPr lang="en-GB" sz="5400" b="1" dirty="0" err="1"/>
              <a:t>maneke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i="1" dirty="0" err="1"/>
              <a:t>I</a:t>
            </a:r>
            <a:r>
              <a:rPr lang="en-GB" sz="5400" b="1" dirty="0" err="1"/>
              <a:t>zay</a:t>
            </a:r>
            <a:r>
              <a:rPr lang="en-GB" sz="5400" b="1" dirty="0"/>
              <a:t> </a:t>
            </a:r>
            <a:r>
              <a:rPr lang="en-GB" sz="5400" b="1" dirty="0" err="1"/>
              <a:t>sitrak’Andriamanitra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zavatra</a:t>
            </a:r>
            <a:r>
              <a:rPr lang="en-GB" sz="5400" b="1" dirty="0"/>
              <a:t> </a:t>
            </a:r>
            <a:r>
              <a:rPr lang="en-GB" sz="5400" b="1" dirty="0" err="1"/>
              <a:t>tinendriny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maintsy</a:t>
            </a:r>
            <a:r>
              <a:rPr lang="en-GB" sz="5400" b="1" dirty="0"/>
              <a:t> </a:t>
            </a:r>
            <a:r>
              <a:rPr lang="en-GB" sz="5400" b="1" dirty="0" err="1"/>
              <a:t>mahasoa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Isika</a:t>
            </a:r>
            <a:r>
              <a:rPr lang="en-GB" sz="5400" b="1" dirty="0"/>
              <a:t> </a:t>
            </a:r>
            <a:r>
              <a:rPr lang="en-GB" sz="5400" b="1" dirty="0" err="1"/>
              <a:t>nofinidiny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foiny</a:t>
            </a:r>
            <a:r>
              <a:rPr lang="en-GB" sz="5400" b="1" dirty="0"/>
              <a:t> </a:t>
            </a:r>
            <a:r>
              <a:rPr lang="en-GB" sz="5400" b="1" dirty="0" err="1"/>
              <a:t>indray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222911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261963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4)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fantatr’Andriamanitra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i="1" dirty="0" err="1"/>
              <a:t>I</a:t>
            </a:r>
            <a:r>
              <a:rPr lang="en-GB" sz="5400" b="1" dirty="0" err="1"/>
              <a:t>zay</a:t>
            </a:r>
            <a:r>
              <a:rPr lang="en-GB" sz="5400" b="1" dirty="0"/>
              <a:t> </a:t>
            </a:r>
            <a:r>
              <a:rPr lang="en-GB" sz="5400" b="1" dirty="0" err="1"/>
              <a:t>andro</a:t>
            </a:r>
            <a:r>
              <a:rPr lang="en-GB" sz="5400" b="1" dirty="0"/>
              <a:t> </a:t>
            </a:r>
            <a:r>
              <a:rPr lang="en-GB" sz="5400" b="1" dirty="0" err="1"/>
              <a:t>hifaliana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Isika</a:t>
            </a:r>
            <a:r>
              <a:rPr lang="en-GB" sz="5400" b="1" dirty="0"/>
              <a:t> no </a:t>
            </a:r>
            <a:r>
              <a:rPr lang="en-GB" sz="5400" b="1" dirty="0" err="1"/>
              <a:t>hodioviny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Amin’ny</a:t>
            </a:r>
            <a:r>
              <a:rPr lang="en-GB" sz="5400" b="1" dirty="0"/>
              <a:t> </a:t>
            </a:r>
            <a:r>
              <a:rPr lang="en-GB" sz="5400" b="1" dirty="0" err="1"/>
              <a:t>fahoriana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maintsy</a:t>
            </a:r>
            <a:r>
              <a:rPr lang="en-GB" sz="5400" b="1" dirty="0"/>
              <a:t> </a:t>
            </a:r>
            <a:r>
              <a:rPr lang="en-GB" sz="5400" b="1" dirty="0" err="1"/>
              <a:t>hofantenana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Vao</a:t>
            </a:r>
            <a:r>
              <a:rPr lang="en-GB" sz="5400" b="1" dirty="0"/>
              <a:t> </a:t>
            </a:r>
            <a:r>
              <a:rPr lang="en-GB" sz="5400" b="1" dirty="0" err="1"/>
              <a:t>afa-pahoriana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106350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261963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5) </a:t>
            </a:r>
            <a:r>
              <a:rPr lang="en-GB" sz="5400" b="1" dirty="0" err="1"/>
              <a:t>Di</a:t>
            </a:r>
            <a:r>
              <a:rPr lang="en-GB" sz="5400" b="1" i="1" dirty="0" err="1"/>
              <a:t>a</a:t>
            </a:r>
            <a:r>
              <a:rPr lang="en-GB" sz="5400" b="1" dirty="0"/>
              <a:t> </a:t>
            </a:r>
            <a:r>
              <a:rPr lang="en-GB" sz="5400" b="1" dirty="0" err="1"/>
              <a:t>az</a:t>
            </a:r>
            <a:r>
              <a:rPr lang="en-GB" sz="5400" b="1" i="1" dirty="0" err="1"/>
              <a:t>a</a:t>
            </a:r>
            <a:r>
              <a:rPr lang="en-GB" sz="5400" b="1" dirty="0"/>
              <a:t> </a:t>
            </a:r>
            <a:r>
              <a:rPr lang="en-GB" sz="5400" b="1" dirty="0" err="1"/>
              <a:t>atao</a:t>
            </a:r>
            <a:r>
              <a:rPr lang="en-GB" sz="5400" b="1" dirty="0"/>
              <a:t>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hianao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Afoin’Andriamanitra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Izy</a:t>
            </a:r>
            <a:r>
              <a:rPr lang="en-GB" sz="5400" b="1" dirty="0"/>
              <a:t>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mananatra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zaza</a:t>
            </a:r>
            <a:r>
              <a:rPr lang="en-GB" sz="5400" b="1" dirty="0"/>
              <a:t> </a:t>
            </a:r>
            <a:r>
              <a:rPr lang="en-GB" sz="5400" b="1" dirty="0" err="1"/>
              <a:t>izay</a:t>
            </a:r>
            <a:r>
              <a:rPr lang="en-GB" sz="5400" b="1" dirty="0"/>
              <a:t> </a:t>
            </a:r>
            <a:r>
              <a:rPr lang="en-GB" sz="5400" b="1" dirty="0" err="1"/>
              <a:t>tiany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manomana</a:t>
            </a:r>
            <a:r>
              <a:rPr lang="en-GB" sz="5400" b="1" dirty="0"/>
              <a:t> </a:t>
            </a:r>
            <a:r>
              <a:rPr lang="en-GB" sz="5400" b="1" dirty="0" err="1"/>
              <a:t>azy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Handova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an-</a:t>
            </a:r>
            <a:r>
              <a:rPr lang="en-GB" sz="5400" b="1" dirty="0" err="1"/>
              <a:t>danitra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823923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261963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6) </a:t>
            </a:r>
            <a:r>
              <a:rPr lang="en-GB" sz="5400" b="1" dirty="0" err="1"/>
              <a:t>Misaora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Ananrany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aza</a:t>
            </a:r>
            <a:r>
              <a:rPr lang="en-GB" sz="5400" b="1" dirty="0"/>
              <a:t> </a:t>
            </a:r>
            <a:r>
              <a:rPr lang="en-GB" sz="5400" b="1" dirty="0" err="1"/>
              <a:t>ketraka</a:t>
            </a:r>
            <a:r>
              <a:rPr lang="en-GB" sz="5400" b="1" dirty="0"/>
              <a:t> </a:t>
            </a:r>
            <a:r>
              <a:rPr lang="en-GB" sz="5400" b="1" dirty="0" err="1"/>
              <a:t>hianao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tanterak</a:t>
            </a:r>
            <a:r>
              <a:rPr lang="en-GB" sz="5400" b="1" i="1" dirty="0" err="1"/>
              <a:t>a</a:t>
            </a:r>
            <a:r>
              <a:rPr lang="en-GB" sz="5400" b="1" dirty="0"/>
              <a:t> </a:t>
            </a:r>
            <a:r>
              <a:rPr lang="en-GB" sz="5400" b="1" dirty="0" err="1"/>
              <a:t>aminao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soa</a:t>
            </a:r>
            <a:r>
              <a:rPr lang="en-GB" sz="5400" b="1" dirty="0"/>
              <a:t> </a:t>
            </a:r>
            <a:r>
              <a:rPr lang="en-GB" sz="5400" b="1" dirty="0" err="1"/>
              <a:t>lazain’ny</a:t>
            </a:r>
            <a:r>
              <a:rPr lang="en-GB" sz="5400" b="1" dirty="0"/>
              <a:t> </a:t>
            </a:r>
            <a:r>
              <a:rPr lang="en-GB" sz="5400" b="1" dirty="0" err="1"/>
              <a:t>Teniny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toky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mamitaka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Tenin’Andriamanitra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1977576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35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461</vt:lpstr>
      <vt:lpstr>1) Aoka ho an’Andriamanitra    Ny fanendrena ny lalanao,    Fa hovimbininy  hianao    Amin’ny lalan-tsarotra ;    Fa toky tsy mamitaka    Ny tenin’Andriamanitra.</vt:lpstr>
      <vt:lpstr>2) Fa inona no azonao    Amin’ny fitahiana ?    Tsy afaka  ory hianao    Noho ny fisentoana ;    Na be herehina hianao,    Ho be ny alahelonao.</vt:lpstr>
      <vt:lpstr>3) Lefero kely, maneke    Izay sitrak’Andriamanitra,    Ny zavatra tinendriny    Tsy maintsy mahasoa anao ;    Isika nofinidiny,    Ka tsy ho foiny indray.</vt:lpstr>
      <vt:lpstr>4) Fa fantatr’Andriamanitra    Izay andro hifaliana    Isika no hodioviny    Amin’ny fahoriana ;    Tsy maintsy hofantenana    Vao afa-pahoriana.</vt:lpstr>
      <vt:lpstr>5) Dia aza atao fa hianao    Afoin’Andriamanitra ;    Fa Izy dia mananatra    Ny zaza izay tiany,    Ka dia mba manomana azy    Handova ny an-danitra.</vt:lpstr>
      <vt:lpstr>6) Misaora ny Ananrany,    Fa aza ketraka hianao    Fa ho tanteraka aminao    Ny soa lazain’ny Teniny ;    Fa toky tsy mamitaka    Ny Tenin’Andriamanitra.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ami</dc:creator>
  <cp:lastModifiedBy>ami</cp:lastModifiedBy>
  <cp:revision>2</cp:revision>
  <dcterms:created xsi:type="dcterms:W3CDTF">2014-10-28T11:04:46Z</dcterms:created>
  <dcterms:modified xsi:type="dcterms:W3CDTF">2014-10-28T12:12:41Z</dcterms:modified>
</cp:coreProperties>
</file>