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4" r:id="rId4"/>
    <p:sldId id="258" r:id="rId5"/>
    <p:sldId id="265" r:id="rId6"/>
    <p:sldId id="260" r:id="rId7"/>
    <p:sldId id="266" r:id="rId8"/>
    <p:sldId id="259" r:id="rId9"/>
    <p:sldId id="263" r:id="rId10"/>
    <p:sldId id="261" r:id="rId11"/>
    <p:sldId id="262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23067-BDDD-442D-AA97-20187B53858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32723-3C6D-4A35-9665-988B460E0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9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32723-3C6D-4A35-9665-988B460E017C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32723-3C6D-4A35-9665-988B460E017C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1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7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7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7867-44DE-4A6A-8206-0DCD15ED4830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B9C5-D158-421E-A9C5-8400DB7B8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dirty="0" smtClean="0"/>
              <a:t>462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6069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09328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/>
              <a:t>5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Raiko</a:t>
            </a:r>
            <a:r>
              <a:rPr lang="en-GB" sz="6000" b="1" dirty="0" smtClean="0">
                <a:effectLst/>
              </a:rPr>
              <a:t> !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valio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</a:t>
            </a:r>
            <a:r>
              <a:rPr lang="en-GB" sz="6000" b="1" dirty="0" err="1"/>
              <a:t>fivavako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E, </a:t>
            </a:r>
            <a:r>
              <a:rPr lang="en-GB" sz="6000" b="1" dirty="0" err="1" smtClean="0">
                <a:effectLst/>
              </a:rPr>
              <a:t>jereo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ka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tahio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zaho</a:t>
            </a:r>
            <a:r>
              <a:rPr lang="en-GB" sz="6000" b="1" dirty="0"/>
              <a:t> </a:t>
            </a:r>
            <a:r>
              <a:rPr lang="en-GB" sz="6000" b="1" dirty="0" err="1"/>
              <a:t>miandrandra</a:t>
            </a:r>
            <a:r>
              <a:rPr lang="en-GB" sz="6000" b="1" dirty="0"/>
              <a:t> </a:t>
            </a:r>
            <a:r>
              <a:rPr lang="en-GB" sz="6000" b="1" dirty="0" err="1"/>
              <a:t>Ana</a:t>
            </a:r>
            <a:r>
              <a:rPr lang="en-GB" sz="6000" b="1" dirty="0" err="1" smtClean="0">
                <a:effectLst/>
              </a:rPr>
              <a:t>o</a:t>
            </a:r>
            <a:r>
              <a:rPr lang="en-GB" sz="6000" b="1" dirty="0" smtClean="0">
                <a:effectLst/>
              </a:rPr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03916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66452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sasao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ranao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soa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Dia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hadio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aho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i="1" dirty="0" err="1" smtClean="0">
                <a:effectLst/>
              </a:rPr>
              <a:t>i</a:t>
            </a:r>
            <a:r>
              <a:rPr lang="en-GB" sz="6000" b="1" dirty="0" err="1" smtClean="0">
                <a:effectLst/>
              </a:rPr>
              <a:t>zao</a:t>
            </a:r>
            <a:r>
              <a:rPr lang="en-GB" sz="6000" b="1" dirty="0" smtClean="0">
                <a:effectLst/>
              </a:rPr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Ry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Mpamonjy</a:t>
            </a:r>
            <a:r>
              <a:rPr lang="en-GB" sz="6000" b="1" dirty="0" smtClean="0">
                <a:effectLst/>
              </a:rPr>
              <a:t> ! </a:t>
            </a:r>
            <a:r>
              <a:rPr lang="en-GB" sz="6000" b="1" dirty="0" err="1" smtClean="0">
                <a:effectLst/>
              </a:rPr>
              <a:t>mihainoa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mpanomponao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izao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03916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66452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Eo</a:t>
            </a:r>
            <a:r>
              <a:rPr lang="en-GB" sz="6000" b="1" dirty="0" smtClean="0">
                <a:effectLst/>
              </a:rPr>
              <a:t> an-</a:t>
            </a:r>
            <a:r>
              <a:rPr lang="en-GB" sz="6000" b="1" dirty="0" err="1" smtClean="0">
                <a:effectLst/>
              </a:rPr>
              <a:t>tananao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ry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Raiko</a:t>
            </a:r>
            <a:r>
              <a:rPr lang="en-GB" sz="6000" b="1" dirty="0" smtClean="0">
                <a:effectLst/>
              </a:rPr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No </a:t>
            </a:r>
            <a:r>
              <a:rPr lang="en-GB" sz="6000" b="1" dirty="0" err="1" smtClean="0">
                <a:effectLst/>
              </a:rPr>
              <a:t>apetrako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izao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fiainako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rehetra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tahio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zanakao</a:t>
            </a:r>
            <a:r>
              <a:rPr lang="en-GB" sz="6000" b="1" dirty="0" smtClean="0">
                <a:effectLst/>
              </a:rPr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897077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66452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Marobe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fahavalo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Ta-</a:t>
            </a:r>
            <a:r>
              <a:rPr lang="en-GB" sz="6000" b="1" dirty="0" err="1" smtClean="0">
                <a:effectLst/>
              </a:rPr>
              <a:t>hamely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ahy</a:t>
            </a:r>
            <a:r>
              <a:rPr lang="en-GB" sz="6000" b="1" dirty="0" smtClean="0">
                <a:effectLst/>
              </a:rPr>
              <a:t> e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Ry</a:t>
            </a:r>
            <a:r>
              <a:rPr lang="en-GB" sz="6000" b="1" dirty="0" smtClean="0">
                <a:effectLst/>
              </a:rPr>
              <a:t> Jehovah, Ray </a:t>
            </a:r>
            <a:r>
              <a:rPr lang="en-GB" sz="6000" b="1" dirty="0" err="1" smtClean="0">
                <a:effectLst/>
              </a:rPr>
              <a:t>Mpiaro</a:t>
            </a:r>
            <a:r>
              <a:rPr lang="en-GB" sz="6000" b="1" dirty="0" smtClean="0">
                <a:effectLst/>
              </a:rPr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arovanao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anie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897077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95014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/>
              <a:t>2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Raha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mbola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eto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aho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Zaza</a:t>
            </a:r>
            <a:r>
              <a:rPr lang="en-GB" sz="6000" b="1" dirty="0" smtClean="0">
                <a:effectLst/>
              </a:rPr>
              <a:t> be </a:t>
            </a:r>
            <a:r>
              <a:rPr lang="en-GB" sz="6000" b="1" dirty="0" err="1" smtClean="0">
                <a:effectLst/>
              </a:rPr>
              <a:t>fisiasia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Tia </a:t>
            </a:r>
            <a:r>
              <a:rPr lang="en-GB" sz="6000" b="1" dirty="0" err="1" smtClean="0">
                <a:effectLst/>
              </a:rPr>
              <a:t>ratsy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noho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soa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Ka </a:t>
            </a:r>
            <a:r>
              <a:rPr lang="en-GB" sz="6000" b="1" dirty="0" err="1" smtClean="0">
                <a:effectLst/>
              </a:rPr>
              <a:t>mandà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Tompo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tia</a:t>
            </a:r>
            <a:r>
              <a:rPr lang="en-GB" sz="6000" b="1" dirty="0" smtClean="0">
                <a:effectLst/>
              </a:rPr>
              <a:t> ;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3156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95014"/>
            <a:ext cx="9144000" cy="3348372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manary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ahy</a:t>
            </a:r>
            <a:r>
              <a:rPr lang="en-GB" sz="5400" b="1" dirty="0" smtClean="0">
                <a:effectLst/>
              </a:rPr>
              <a:t>,      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Mpamonjy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mandao</a:t>
            </a:r>
            <a:r>
              <a:rPr lang="en-GB" sz="5400" b="1" dirty="0" smtClean="0">
                <a:effectLst/>
              </a:rPr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</a:t>
            </a:r>
            <a:r>
              <a:rPr lang="en-GB" sz="5400" b="1" dirty="0" err="1" smtClean="0">
                <a:effectLst/>
              </a:rPr>
              <a:t>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manalavitr</a:t>
            </a:r>
            <a:r>
              <a:rPr lang="en-GB" sz="5400" b="1" i="1" dirty="0" err="1" smtClean="0">
                <a:effectLst/>
              </a:rPr>
              <a:t>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ahy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err="1" smtClean="0">
                <a:effectLst/>
              </a:rPr>
              <a:t>Andrao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dia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takon</a:t>
            </a:r>
            <a:r>
              <a:rPr lang="en-GB" sz="5400" b="1" i="1" dirty="0" err="1" smtClean="0">
                <a:effectLst/>
              </a:rPr>
              <a:t>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Aminao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3156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95014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/>
              <a:t>3</a:t>
            </a:r>
            <a:r>
              <a:rPr lang="en-GB" sz="6000" b="1" dirty="0" smtClean="0">
                <a:effectLst/>
              </a:rPr>
              <a:t> Na </a:t>
            </a:r>
            <a:r>
              <a:rPr lang="en-GB" sz="6000" b="1" dirty="0" err="1" smtClean="0">
                <a:effectLst/>
              </a:rPr>
              <a:t>ho</a:t>
            </a:r>
            <a:r>
              <a:rPr lang="en-GB" sz="6000" b="1" dirty="0" smtClean="0">
                <a:effectLst/>
              </a:rPr>
              <a:t> lava, </a:t>
            </a:r>
            <a:r>
              <a:rPr lang="en-GB" sz="6000" b="1" dirty="0" err="1" smtClean="0">
                <a:effectLst/>
              </a:rPr>
              <a:t>na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fohy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No </a:t>
            </a:r>
            <a:r>
              <a:rPr lang="en-GB" sz="6000" b="1" dirty="0" err="1" smtClean="0">
                <a:effectLst/>
              </a:rPr>
              <a:t>hiainako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etý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Tsy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/>
              <a:t>sitrako</a:t>
            </a:r>
            <a:r>
              <a:rPr lang="en-GB" sz="6000" b="1" dirty="0"/>
              <a:t> </a:t>
            </a:r>
            <a:r>
              <a:rPr lang="en-GB" sz="6000" b="1" dirty="0" err="1"/>
              <a:t>akory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handà</a:t>
            </a:r>
            <a:r>
              <a:rPr lang="en-GB" sz="6000" b="1" dirty="0" smtClean="0">
                <a:effectLst/>
              </a:rPr>
              <a:t> ‘</a:t>
            </a:r>
            <a:r>
              <a:rPr lang="en-GB" sz="6000" b="1" dirty="0" err="1" smtClean="0">
                <a:effectLst/>
              </a:rPr>
              <a:t>zay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tendrinao</a:t>
            </a:r>
            <a:r>
              <a:rPr lang="en-GB" sz="6000" b="1" dirty="0" smtClean="0">
                <a:effectLst/>
              </a:rPr>
              <a:t> ;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8987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95014"/>
            <a:ext cx="9144000" cy="3348372"/>
          </a:xfrm>
        </p:spPr>
        <p:txBody>
          <a:bodyPr>
            <a:noAutofit/>
          </a:bodyPr>
          <a:lstStyle/>
          <a:p>
            <a:r>
              <a:rPr lang="en-GB" sz="6600" b="1" dirty="0" err="1" smtClean="0">
                <a:effectLst/>
              </a:rPr>
              <a:t>Raha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tonga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anio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andro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 smtClean="0">
                <a:effectLst/>
              </a:rPr>
              <a:t>handaozako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ity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Eo</a:t>
            </a:r>
            <a:r>
              <a:rPr lang="en-GB" sz="6600" b="1" dirty="0" smtClean="0">
                <a:effectLst/>
              </a:rPr>
              <a:t> an-</a:t>
            </a:r>
            <a:r>
              <a:rPr lang="en-GB" sz="6600" b="1" dirty="0" err="1" smtClean="0">
                <a:effectLst/>
              </a:rPr>
              <a:t>tànanao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 smtClean="0">
                <a:effectLst/>
              </a:rPr>
              <a:t>tiako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Raiso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arý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89877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57238"/>
            <a:ext cx="9144000" cy="3348372"/>
          </a:xfrm>
        </p:spPr>
        <p:txBody>
          <a:bodyPr>
            <a:noAutofit/>
          </a:bodyPr>
          <a:lstStyle/>
          <a:p>
            <a:r>
              <a:rPr lang="en-GB" sz="6000" b="1" dirty="0"/>
              <a:t>4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Eo</a:t>
            </a:r>
            <a:r>
              <a:rPr lang="en-GB" sz="6000" b="1" dirty="0" smtClean="0">
                <a:effectLst/>
              </a:rPr>
              <a:t> an </a:t>
            </a:r>
            <a:r>
              <a:rPr lang="en-GB" sz="6000" b="1" dirty="0" err="1" smtClean="0">
                <a:effectLst/>
              </a:rPr>
              <a:t>tànanao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ry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Raiko</a:t>
            </a:r>
            <a:r>
              <a:rPr lang="en-GB" sz="6000" b="1" dirty="0" smtClean="0">
                <a:effectLst/>
              </a:rPr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No </a:t>
            </a:r>
            <a:r>
              <a:rPr lang="en-GB" sz="6000" b="1" dirty="0" err="1" smtClean="0">
                <a:effectLst/>
              </a:rPr>
              <a:t>apetrako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izao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Aina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tena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fanahy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vonjeo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Zanakao</a:t>
            </a:r>
            <a:r>
              <a:rPr lang="en-GB" sz="6000" b="1" dirty="0" smtClean="0">
                <a:effectLst/>
              </a:rPr>
              <a:t>,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2434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57238"/>
            <a:ext cx="9144000" cy="3348372"/>
          </a:xfrm>
        </p:spPr>
        <p:txBody>
          <a:bodyPr>
            <a:noAutofit/>
          </a:bodyPr>
          <a:lstStyle/>
          <a:p>
            <a:r>
              <a:rPr lang="en-GB" sz="6600" b="1" dirty="0" err="1" smtClean="0">
                <a:effectLst/>
              </a:rPr>
              <a:t>Ampianaro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hahazaka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Fitondrana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tianao</a:t>
            </a:r>
            <a:r>
              <a:rPr lang="en-GB" sz="6600" b="1" dirty="0" smtClean="0">
                <a:effectLst/>
              </a:rPr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Ilazao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hahalala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Fa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izao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/>
              <a:t>sitrakao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2434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</Words>
  <Application>Microsoft Office PowerPoint</Application>
  <PresentationFormat>Affichage à l'écran (16:9)</PresentationFormat>
  <Paragraphs>13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462</vt:lpstr>
      <vt:lpstr>1 Eo an-tananao, ry Raiko !     No apetrako izao    Ny fiainako rehetra,     Mba tahio ny zanakao ;</vt:lpstr>
      <vt:lpstr> Marobe ny fahavalo     Ta-hamely ahy e ;    Ry Jehovah, Ray Mpiaro !     Mba arovanao anie.</vt:lpstr>
      <vt:lpstr>2 Raha mbola eto aho,     Zaza be fisiasia,    Tia ratsy noho ny soa,     Ka mandà ny Tompo tia ;</vt:lpstr>
      <vt:lpstr> Aza mba manary ahy,           Ry Mpamonjy tsy mandao !    Aza manalavitra ahy,     Andrao dia takona Aminao.</vt:lpstr>
      <vt:lpstr>3 Na ho lava, na ho fohy     No hiainako etý,    Tsy mba sitrako akory     Ny handà ‘zay tendrinao ;</vt:lpstr>
      <vt:lpstr>Raha tonga anio ny andro     Izay handaozako ity,    Eo an-tànanao no tiako,     Raiso aho ho arý.</vt:lpstr>
      <vt:lpstr>4 Eo an tànanao, ry Raiko !     No apetrako izao    Aina, tena sy fanahy,     Mba vonjeo ny Zanakao,</vt:lpstr>
      <vt:lpstr>Ampianaro hahazaka     Fitondrana tianao ;    Ilazao mba hahalala     Fa izao no sitrakao.</vt:lpstr>
      <vt:lpstr>5 Eny Raiko ! mba valio     Izao fivavako izao,    E, jereo ka mba tahio     Izaho miandrandra Anao ; </vt:lpstr>
      <vt:lpstr> Mba sasao ny ranao soa,     Dia hadio aho izao ;    Ry Mpamonjy ! mihainoa     Ny mpanomponao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462</dc:title>
  <dc:creator>Solofo</dc:creator>
  <cp:lastModifiedBy>ami</cp:lastModifiedBy>
  <cp:revision>5</cp:revision>
  <dcterms:created xsi:type="dcterms:W3CDTF">2013-12-22T17:33:07Z</dcterms:created>
  <dcterms:modified xsi:type="dcterms:W3CDTF">2014-10-28T12:15:01Z</dcterms:modified>
</cp:coreProperties>
</file>