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29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4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5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03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6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681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35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1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39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6DFD-275B-49B6-B032-09C70468BFB5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BBAFF-1F18-4FC8-B991-D80BFB3D75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77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463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8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333971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Jehovah no </a:t>
            </a:r>
            <a:r>
              <a:rPr lang="en-GB" sz="6600" b="1" dirty="0" err="1"/>
              <a:t>Ampinga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Masoandro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Hiaro</a:t>
            </a:r>
            <a:r>
              <a:rPr lang="en-GB" sz="6600" b="1" dirty="0"/>
              <a:t> </a:t>
            </a:r>
            <a:r>
              <a:rPr lang="en-GB" sz="6600" b="1" dirty="0" err="1"/>
              <a:t>amin-doza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hanazava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908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333971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handresy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fahavaloko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Na </a:t>
            </a:r>
            <a:r>
              <a:rPr lang="en-GB" sz="7200" b="1" dirty="0" err="1"/>
              <a:t>ota</a:t>
            </a:r>
            <a:r>
              <a:rPr lang="en-GB" sz="7200" b="1" dirty="0"/>
              <a:t> </a:t>
            </a:r>
            <a:r>
              <a:rPr lang="en-GB" sz="7200" b="1" dirty="0" err="1"/>
              <a:t>na</a:t>
            </a:r>
            <a:r>
              <a:rPr lang="en-GB" sz="7200" b="1" dirty="0"/>
              <a:t> </a:t>
            </a:r>
            <a:r>
              <a:rPr lang="en-GB" sz="7200" b="1" dirty="0" err="1"/>
              <a:t>devoly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resy</a:t>
            </a:r>
            <a:r>
              <a:rPr lang="en-GB" sz="7200" b="1" dirty="0"/>
              <a:t> </a:t>
            </a:r>
            <a:r>
              <a:rPr lang="en-GB" sz="7200" b="1" dirty="0" err="1"/>
              <a:t>avokoa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584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333971"/>
          </a:xfrm>
        </p:spPr>
        <p:txBody>
          <a:bodyPr>
            <a:noAutofit/>
          </a:bodyPr>
          <a:lstStyle/>
          <a:p>
            <a:r>
              <a:rPr lang="en-GB" sz="6800" b="1" dirty="0" smtClean="0">
                <a:solidFill>
                  <a:srgbClr val="FF0000"/>
                </a:solidFill>
              </a:rPr>
              <a:t>3) </a:t>
            </a:r>
            <a:r>
              <a:rPr lang="en-GB" sz="6800" b="1" dirty="0" err="1"/>
              <a:t>Ka</a:t>
            </a:r>
            <a:r>
              <a:rPr lang="en-GB" sz="6800" b="1" dirty="0"/>
              <a:t> </a:t>
            </a:r>
            <a:r>
              <a:rPr lang="en-GB" sz="6800" b="1" dirty="0" err="1"/>
              <a:t>rah</a:t>
            </a:r>
            <a:r>
              <a:rPr lang="en-GB" sz="6800" b="1" i="1" dirty="0" err="1"/>
              <a:t>a</a:t>
            </a:r>
            <a:r>
              <a:rPr lang="en-GB" sz="6800" b="1" dirty="0"/>
              <a:t> </a:t>
            </a:r>
            <a:r>
              <a:rPr lang="en-GB" sz="6800" b="1" dirty="0" err="1"/>
              <a:t>alaim-panahy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Na </a:t>
            </a:r>
            <a:r>
              <a:rPr lang="en-GB" sz="7200" b="1" dirty="0" err="1"/>
              <a:t>misy</a:t>
            </a:r>
            <a:r>
              <a:rPr lang="en-GB" sz="7200" b="1" dirty="0"/>
              <a:t>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manjo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Hanatona</a:t>
            </a:r>
            <a:r>
              <a:rPr lang="en-GB" sz="7200" b="1" dirty="0"/>
              <a:t> </a:t>
            </a:r>
            <a:r>
              <a:rPr lang="en-GB" sz="7200" b="1" dirty="0" err="1"/>
              <a:t>Azy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Hakako</a:t>
            </a:r>
            <a:r>
              <a:rPr lang="en-GB" sz="7200" b="1" dirty="0"/>
              <a:t> </a:t>
            </a:r>
            <a:r>
              <a:rPr lang="en-GB" sz="7200" b="1" dirty="0" err="1"/>
              <a:t>hery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83380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333971"/>
          </a:xfrm>
        </p:spPr>
        <p:txBody>
          <a:bodyPr>
            <a:noAutofit/>
          </a:bodyPr>
          <a:lstStyle/>
          <a:p>
            <a:r>
              <a:rPr lang="en-GB" sz="7000" b="1" dirty="0" smtClean="0">
                <a:solidFill>
                  <a:srgbClr val="FF0000"/>
                </a:solidFill>
              </a:rPr>
              <a:t>4) </a:t>
            </a:r>
            <a:r>
              <a:rPr lang="en-GB" sz="7000" b="1" dirty="0" err="1"/>
              <a:t>Rehefa</a:t>
            </a:r>
            <a:r>
              <a:rPr lang="en-GB" sz="7000" b="1" dirty="0"/>
              <a:t> </a:t>
            </a:r>
            <a:r>
              <a:rPr lang="en-GB" sz="7000" b="1" dirty="0" err="1"/>
              <a:t>tapitra</a:t>
            </a:r>
            <a:r>
              <a:rPr lang="en-GB" sz="7000" b="1" dirty="0"/>
              <a:t> </a:t>
            </a:r>
            <a:r>
              <a:rPr lang="en-GB" sz="7000" b="1" dirty="0" err="1"/>
              <a:t>andro</a:t>
            </a:r>
            <a:r>
              <a:rPr lang="en-GB" sz="7000" b="1" dirty="0"/>
              <a:t>,</a:t>
            </a:r>
            <a:r>
              <a:rPr lang="fr-FR" sz="7000" b="1" dirty="0"/>
              <a:t/>
            </a:r>
            <a:br>
              <a:rPr lang="fr-FR" sz="7000" b="1" dirty="0"/>
            </a:br>
            <a:r>
              <a:rPr lang="en-GB" sz="7200" b="1" dirty="0"/>
              <a:t> 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tonga</a:t>
            </a:r>
            <a:r>
              <a:rPr lang="en-GB" sz="7200" b="1" dirty="0"/>
              <a:t> </a:t>
            </a:r>
            <a:r>
              <a:rPr lang="en-GB" sz="7200" b="1" dirty="0" err="1"/>
              <a:t>amiko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hialako</a:t>
            </a:r>
            <a:r>
              <a:rPr lang="en-GB" sz="7200" b="1" dirty="0"/>
              <a:t> </a:t>
            </a:r>
            <a:r>
              <a:rPr lang="en-GB" sz="7200" b="1" dirty="0" err="1"/>
              <a:t>aina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tahotro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6939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333971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5)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lanitra</a:t>
            </a:r>
            <a:r>
              <a:rPr lang="en-GB" sz="7200" b="1" dirty="0"/>
              <a:t> </a:t>
            </a:r>
            <a:r>
              <a:rPr lang="en-GB" sz="7200" b="1" dirty="0" err="1"/>
              <a:t>haleha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hitoerako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Hidera</a:t>
            </a:r>
            <a:r>
              <a:rPr lang="en-GB" sz="7200" b="1" dirty="0"/>
              <a:t> </a:t>
            </a:r>
            <a:r>
              <a:rPr lang="en-GB" sz="7200" b="1" dirty="0" err="1"/>
              <a:t>an’i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Mandrakizay</a:t>
            </a:r>
            <a:r>
              <a:rPr lang="en-GB" sz="7200" b="1" dirty="0"/>
              <a:t> </a:t>
            </a:r>
            <a:r>
              <a:rPr lang="en-GB" sz="7200" b="1" dirty="0" err="1"/>
              <a:t>doria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177540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463</vt:lpstr>
      <vt:lpstr>1) Jehovah no Ampinga     Sy Masoandro koa,    Hiaro amin-doza     Sy hanazava koa.</vt:lpstr>
      <vt:lpstr>2) Ka tsy handresy ahy     Izay fahavaloko ;    Na ota na devoly     Ho resy avokoa.</vt:lpstr>
      <vt:lpstr>3) Ka raha alaim-panahy     Na misy izay manjo,    Hanatona Azy aho     Hakako hery koa.</vt:lpstr>
      <vt:lpstr>4) Rehefa tapitra andro,     Ka tonga amiko    Izay hialako aina     Dia tsy ho tahotro.</vt:lpstr>
      <vt:lpstr>5) Ny lanitra haleha     Sy hitoerako ;    Hidera an’i Jeso     Mandrakizay doria.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463</dc:title>
  <dc:creator>ami</dc:creator>
  <cp:lastModifiedBy>ami</cp:lastModifiedBy>
  <cp:revision>1</cp:revision>
  <dcterms:created xsi:type="dcterms:W3CDTF">2014-10-28T12:12:43Z</dcterms:created>
  <dcterms:modified xsi:type="dcterms:W3CDTF">2014-10-28T12:18:19Z</dcterms:modified>
</cp:coreProperties>
</file>