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40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6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1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86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3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4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9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7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5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1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7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3751-7773-494B-8809-1E3D7A73C0DE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A8D3-AE1A-44BE-8FC4-5C5602DD68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5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466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Sao </a:t>
            </a:r>
            <a:r>
              <a:rPr lang="en-GB" sz="6600" b="1" dirty="0" err="1"/>
              <a:t>reraka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Miandry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hodianay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Tohanonao</a:t>
            </a:r>
            <a:r>
              <a:rPr lang="en-GB" sz="6600" b="1" dirty="0"/>
              <a:t> ‘</a:t>
            </a:r>
            <a:r>
              <a:rPr lang="en-GB" sz="6600" b="1" dirty="0" err="1"/>
              <a:t>zahay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70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ankilanao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43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 </a:t>
            </a:r>
            <a:r>
              <a:rPr lang="en-GB" sz="6600" b="1" dirty="0" err="1"/>
              <a:t>ti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manomàna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any </a:t>
            </a:r>
            <a:r>
              <a:rPr lang="en-GB" sz="6600" b="1" dirty="0" err="1"/>
              <a:t>aminao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5426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ankilanao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576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Ampionao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Hihevitra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lanitrao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hodianay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0051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ankilanao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381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Maloto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mendrika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lanitrao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Diovinao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9471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ankilanao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3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Mamely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Reseo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rafinao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312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ankilanao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3794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466</vt:lpstr>
      <vt:lpstr>1) Ry Jeso ô ! ry Jeso ô !      Ny fonay tia Anao, Ka manomàna anay izao,     Ho any aminao :</vt:lpstr>
      <vt:lpstr>Fa sambatra avokoa Izay tonga ao aminao ; Izahay maniry koa Ho eo ankilanao.</vt:lpstr>
      <vt:lpstr>2) Ry Jeso ô ! ry Jeso ô !      Ampionao izahay    Hihevitra ny lanitrao     Izay hodianay :</vt:lpstr>
      <vt:lpstr>Fa sambatra avokoa Izay tonga ao aminao ; Izahay maniry koa Ho eo ankilanao.</vt:lpstr>
      <vt:lpstr>3) Ry Jeso ô ! ry Jeso ô !      Maloto izahay Tsy mendrika ny lanitrao,     Diovinao izahay :</vt:lpstr>
      <vt:lpstr>Fa sambatra avokoa Izay tonga ao aminao ; Izahay maniry koa Ho eo ankilanao.</vt:lpstr>
      <vt:lpstr>4) Ry Jeso ô ! ry Jeso ô !      Ny fahavalonay    Mamely ny fanahinay,     Reseo, fa rafinao :</vt:lpstr>
      <vt:lpstr>Fa sambatra avokoa Izay tonga ao aminao ; Izahay maniry koa Ho eo ankilanao.</vt:lpstr>
      <vt:lpstr>5) Ry Jeso ô ! ry Jeso ô !      Sao reraka izahay    Miandry ny hodianay,     Tohanonao ‘zahay :</vt:lpstr>
      <vt:lpstr>Fa sambatra avokoa Izay tonga ao aminao ; Izahay maniry koa Ho eo ankilanao.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466</dc:title>
  <dc:creator>ami</dc:creator>
  <cp:lastModifiedBy>ami</cp:lastModifiedBy>
  <cp:revision>1</cp:revision>
  <dcterms:created xsi:type="dcterms:W3CDTF">2014-10-28T12:25:57Z</dcterms:created>
  <dcterms:modified xsi:type="dcterms:W3CDTF">2014-10-28T12:29:11Z</dcterms:modified>
</cp:coreProperties>
</file>