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F4C-FF84-42D3-92CC-89493FA27BE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81C2-52A5-4399-9A08-6EBDBF7D3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2832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F4C-FF84-42D3-92CC-89493FA27BE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81C2-52A5-4399-9A08-6EBDBF7D3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15258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F4C-FF84-42D3-92CC-89493FA27BE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81C2-52A5-4399-9A08-6EBDBF7D3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3359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F4C-FF84-42D3-92CC-89493FA27BE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81C2-52A5-4399-9A08-6EBDBF7D3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7145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F4C-FF84-42D3-92CC-89493FA27BE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81C2-52A5-4399-9A08-6EBDBF7D3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566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F4C-FF84-42D3-92CC-89493FA27BE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81C2-52A5-4399-9A08-6EBDBF7D3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017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F4C-FF84-42D3-92CC-89493FA27BE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81C2-52A5-4399-9A08-6EBDBF7D3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1974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F4C-FF84-42D3-92CC-89493FA27BE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81C2-52A5-4399-9A08-6EBDBF7D3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802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F4C-FF84-42D3-92CC-89493FA27BE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81C2-52A5-4399-9A08-6EBDBF7D3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6314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F4C-FF84-42D3-92CC-89493FA27BE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81C2-52A5-4399-9A08-6EBDBF7D3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341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1F4C-FF84-42D3-92CC-89493FA27BE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281C2-52A5-4399-9A08-6EBDBF7D3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67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A1F4C-FF84-42D3-92CC-89493FA27BE7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281C2-52A5-4399-9A08-6EBDBF7D39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995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59582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467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0807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manampia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fiainanay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Hambinina</a:t>
            </a:r>
            <a:r>
              <a:rPr lang="en-GB" sz="6600" b="1" dirty="0"/>
              <a:t> </a:t>
            </a:r>
            <a:r>
              <a:rPr lang="en-GB" sz="6600" b="1" dirty="0" err="1"/>
              <a:t>avokoa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47088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tadiavinay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fihavanana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hisarahana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Fiainana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897890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dirty="0" smtClean="0">
                <a:solidFill>
                  <a:srgbClr val="FF0000"/>
                </a:solidFill>
              </a:rPr>
              <a:t>3) </a:t>
            </a:r>
            <a:r>
              <a:rPr lang="en-GB" sz="6600" dirty="0" err="1"/>
              <a:t>Ampionao</a:t>
            </a:r>
            <a:r>
              <a:rPr lang="en-GB" sz="6600" dirty="0"/>
              <a:t> </a:t>
            </a:r>
            <a:r>
              <a:rPr lang="en-GB" sz="6600" dirty="0" err="1"/>
              <a:t>izahay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 </a:t>
            </a:r>
            <a:r>
              <a:rPr lang="en-GB" sz="6600" dirty="0" err="1"/>
              <a:t>Mba</a:t>
            </a:r>
            <a:r>
              <a:rPr lang="en-GB" sz="6600" dirty="0"/>
              <a:t> </a:t>
            </a:r>
            <a:r>
              <a:rPr lang="en-GB" sz="6600" dirty="0" err="1"/>
              <a:t>hahalala</a:t>
            </a:r>
            <a:r>
              <a:rPr lang="en-GB" sz="6600" dirty="0"/>
              <a:t> </a:t>
            </a:r>
            <a:r>
              <a:rPr lang="en-GB" sz="6600" dirty="0" err="1"/>
              <a:t>Anao</a:t>
            </a:r>
            <a:r>
              <a:rPr lang="en-GB" sz="6600" dirty="0"/>
              <a:t>,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</a:t>
            </a:r>
            <a:r>
              <a:rPr lang="en-GB" sz="6600" dirty="0" err="1"/>
              <a:t>Ka</a:t>
            </a:r>
            <a:r>
              <a:rPr lang="en-GB" sz="6600" dirty="0"/>
              <a:t> </a:t>
            </a:r>
            <a:r>
              <a:rPr lang="en-GB" sz="6600" dirty="0" err="1"/>
              <a:t>aoka</a:t>
            </a:r>
            <a:r>
              <a:rPr lang="en-GB" sz="6600" dirty="0"/>
              <a:t> </a:t>
            </a:r>
            <a:r>
              <a:rPr lang="en-GB" sz="6600" dirty="0" err="1"/>
              <a:t>mba</a:t>
            </a:r>
            <a:r>
              <a:rPr lang="en-GB" sz="6600" dirty="0"/>
              <a:t> </a:t>
            </a:r>
            <a:r>
              <a:rPr lang="en-GB" sz="6600" dirty="0" err="1"/>
              <a:t>harahinay</a:t>
            </a:r>
            <a:r>
              <a:rPr lang="fr-FR" sz="6600" dirty="0"/>
              <a:t/>
            </a:r>
            <a:br>
              <a:rPr lang="fr-FR" sz="6600" dirty="0"/>
            </a:br>
            <a:r>
              <a:rPr lang="en-GB" sz="6600" dirty="0"/>
              <a:t>    </a:t>
            </a:r>
            <a:r>
              <a:rPr lang="en-GB" sz="6600" dirty="0" err="1"/>
              <a:t>Ny</a:t>
            </a:r>
            <a:r>
              <a:rPr lang="en-GB" sz="6600" dirty="0"/>
              <a:t> </a:t>
            </a:r>
            <a:r>
              <a:rPr lang="en-GB" sz="6600" dirty="0" err="1"/>
              <a:t>nodiavinao</a:t>
            </a:r>
            <a:r>
              <a:rPr lang="en-GB" sz="6600" dirty="0"/>
              <a:t>.</a:t>
            </a:r>
            <a:endParaRPr lang="fr-FR" sz="6600" dirty="0"/>
          </a:p>
        </p:txBody>
      </p:sp>
    </p:spTree>
    <p:extLst>
      <p:ext uri="{BB962C8B-B14F-4D97-AF65-F5344CB8AC3E}">
        <p14:creationId xmlns:p14="http://schemas.microsoft.com/office/powerpoint/2010/main" val="55468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mankalaz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zahay</a:t>
            </a:r>
            <a:r>
              <a:rPr lang="en-GB" sz="6600" b="1" dirty="0"/>
              <a:t>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he,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fitahianao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tena</a:t>
            </a:r>
            <a:r>
              <a:rPr lang="en-GB" sz="6600" b="1" dirty="0"/>
              <a:t> </a:t>
            </a:r>
            <a:r>
              <a:rPr lang="en-GB" sz="6600" b="1" dirty="0" err="1"/>
              <a:t>mahasoa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1384183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467</vt:lpstr>
      <vt:lpstr>1) Mba manampia anay,     Ry Jeso Tompo soa !    Ka dia ny fiainanay     Hambinina avokoa.</vt:lpstr>
      <vt:lpstr>2) Ny tadiavinay     Dia fihavanana,    Tsy hisarahana aminao     Izay Fiainana.</vt:lpstr>
      <vt:lpstr>3) Ampionao izahay     Mba hahalala Anao,    Ka aoka mba harahinay     Ny nodiavinao.</vt:lpstr>
      <vt:lpstr>4) Dia mankalaza Anao     Izahay ry Tompo ô !    Fa he, ny fitahianao     Dia tena mahasoa.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467</dc:title>
  <dc:creator>ami</dc:creator>
  <cp:lastModifiedBy>ami</cp:lastModifiedBy>
  <cp:revision>1</cp:revision>
  <dcterms:created xsi:type="dcterms:W3CDTF">2014-10-28T12:29:12Z</dcterms:created>
  <dcterms:modified xsi:type="dcterms:W3CDTF">2014-10-28T12:31:40Z</dcterms:modified>
</cp:coreProperties>
</file>