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FFPM 47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Ziona</a:t>
            </a:r>
            <a:r>
              <a:rPr lang="fr-FR" b="1" dirty="0" smtClean="0"/>
              <a:t>, </a:t>
            </a:r>
            <a:r>
              <a:rPr lang="fr-FR" b="1" dirty="0" err="1" smtClean="0"/>
              <a:t>mihainoa</a:t>
            </a:r>
            <a:r>
              <a:rPr lang="fr-FR" b="1" smtClean="0"/>
              <a:t> !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5187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400" b="1" dirty="0" smtClean="0"/>
              <a:t>1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Ziona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mihainoa</a:t>
            </a:r>
            <a:r>
              <a:rPr lang="fr-FR" sz="5400" b="1" dirty="0" smtClean="0"/>
              <a:t> !</a:t>
            </a:r>
          </a:p>
          <a:p>
            <a:pPr algn="ctr"/>
            <a:r>
              <a:rPr lang="fr-FR" sz="5400" b="1" dirty="0" smtClean="0"/>
              <a:t>   </a:t>
            </a:r>
            <a:r>
              <a:rPr lang="fr-FR" sz="5400" b="1" i="1" dirty="0" err="1" smtClean="0"/>
              <a:t>I</a:t>
            </a:r>
            <a:r>
              <a:rPr lang="fr-FR" sz="5400" b="1" dirty="0" err="1" smtClean="0"/>
              <a:t>njay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feo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mafy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mampifoha</a:t>
            </a:r>
            <a:endParaRPr lang="fr-FR" sz="5400" b="1" dirty="0" smtClean="0"/>
          </a:p>
          <a:p>
            <a:pPr algn="ctr"/>
            <a:r>
              <a:rPr lang="fr-FR" sz="5400" b="1" dirty="0" smtClean="0"/>
              <a:t> 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ampakarina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 :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Mbola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alim</a:t>
            </a:r>
            <a:r>
              <a:rPr lang="en-GB" sz="5400" b="1" dirty="0" smtClean="0"/>
              <a:t>-be </a:t>
            </a:r>
            <a:r>
              <a:rPr lang="en-GB" sz="5400" b="1" dirty="0" err="1" smtClean="0"/>
              <a:t>ihany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fotoana</a:t>
            </a:r>
            <a:r>
              <a:rPr lang="en-GB" sz="5400" b="1" dirty="0" smtClean="0"/>
              <a:t> no </a:t>
            </a:r>
            <a:r>
              <a:rPr lang="en-GB" sz="5400" b="1" dirty="0" err="1" smtClean="0"/>
              <a:t>lany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Ka </a:t>
            </a:r>
            <a:r>
              <a:rPr lang="en-GB" sz="5400" b="1" dirty="0" err="1" smtClean="0"/>
              <a:t>avy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malalanao</a:t>
            </a:r>
            <a:r>
              <a:rPr lang="en-GB" sz="5400" b="1" dirty="0" smtClean="0"/>
              <a:t>;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Antsoiny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hianao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Alao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jironao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Ka </a:t>
            </a:r>
            <a:r>
              <a:rPr lang="en-GB" sz="5400" b="1" dirty="0" err="1" smtClean="0"/>
              <a:t>velomy</a:t>
            </a:r>
            <a:r>
              <a:rPr lang="en-GB" sz="5400" b="1" dirty="0" smtClean="0"/>
              <a:t> ;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miaingà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hivoaka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Hitsena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mpampakatra</a:t>
            </a:r>
            <a:r>
              <a:rPr lang="en-GB" sz="5400" b="1" dirty="0" smtClean="0"/>
              <a:t> </a:t>
            </a:r>
            <a:r>
              <a:rPr lang="en-GB" sz="5400" b="1" dirty="0" smtClean="0"/>
              <a:t>!</a:t>
            </a:r>
            <a:endParaRPr lang="fr-FR" sz="54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73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2 </a:t>
            </a:r>
            <a:r>
              <a:rPr lang="en-GB" sz="5400" b="1" dirty="0" smtClean="0"/>
              <a:t>He, </a:t>
            </a:r>
            <a:r>
              <a:rPr lang="en-GB" sz="5400" b="1" dirty="0" err="1" smtClean="0"/>
              <a:t>Ziona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ravoravo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reny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antso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avo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Ka </a:t>
            </a:r>
            <a:r>
              <a:rPr lang="en-GB" sz="5400" b="1" dirty="0" err="1" smtClean="0"/>
              <a:t>velona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hobiny</a:t>
            </a:r>
            <a:r>
              <a:rPr lang="en-GB" sz="5400" b="1" dirty="0" smtClean="0"/>
              <a:t> :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Indro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avy</a:t>
            </a:r>
            <a:r>
              <a:rPr lang="en-GB" sz="5400" b="1" dirty="0" smtClean="0"/>
              <a:t> Kristy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Hanafaka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mpanompo</a:t>
            </a:r>
            <a:r>
              <a:rPr lang="en-GB" sz="5400" b="1" dirty="0" smtClean="0"/>
              <a:t>,</a:t>
            </a:r>
            <a:endParaRPr lang="fr-FR" sz="54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Halainy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hampakariny</a:t>
            </a:r>
            <a:r>
              <a:rPr lang="en-GB" sz="5400" b="1" dirty="0" smtClean="0"/>
              <a:t>.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He, </a:t>
            </a:r>
            <a:r>
              <a:rPr lang="en-GB" sz="5400" b="1" dirty="0" err="1" smtClean="0"/>
              <a:t>faly</a:t>
            </a:r>
            <a:r>
              <a:rPr lang="en-GB" sz="5400" b="1" dirty="0" smtClean="0"/>
              <a:t> re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fo</a:t>
            </a:r>
            <a:r>
              <a:rPr lang="en-GB" sz="5400" b="1" dirty="0" smtClean="0"/>
              <a:t> !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Avia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 ô !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O, </a:t>
            </a:r>
            <a:r>
              <a:rPr lang="en-GB" sz="5400" b="1" dirty="0" err="1" smtClean="0"/>
              <a:t>hosana</a:t>
            </a:r>
            <a:r>
              <a:rPr lang="en-GB" sz="5400" b="1" dirty="0" smtClean="0"/>
              <a:t> !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Mihaingo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hitsena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Kristy,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malalanao</a:t>
            </a:r>
            <a:r>
              <a:rPr lang="en-GB" sz="5400" b="1" dirty="0" smtClean="0"/>
              <a:t> </a:t>
            </a:r>
            <a:r>
              <a:rPr lang="en-GB" sz="5400" b="1" dirty="0" smtClean="0"/>
              <a:t>!</a:t>
            </a:r>
            <a:endParaRPr lang="fr-FR" sz="54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85734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3 </a:t>
            </a:r>
            <a:r>
              <a:rPr lang="en-GB" sz="5400" b="1" dirty="0" err="1" smtClean="0"/>
              <a:t>Hira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hoby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fiderana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Asandratray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hitsenana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Jesosy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 ô !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mitomany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mirana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mankany</a:t>
            </a:r>
            <a:endParaRPr lang="fr-FR" sz="54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57172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 Am-</a:t>
            </a:r>
            <a:r>
              <a:rPr lang="en-GB" sz="5400" b="1" dirty="0" err="1" smtClean="0"/>
              <a:t>pampakaram</a:t>
            </a:r>
            <a:r>
              <a:rPr lang="en-GB" sz="5400" b="1" dirty="0" smtClean="0"/>
              <a:t>-</a:t>
            </a:r>
            <a:r>
              <a:rPr lang="en-GB" sz="5400" b="1" dirty="0" err="1" smtClean="0"/>
              <a:t>badinao</a:t>
            </a:r>
            <a:r>
              <a:rPr lang="en-GB" sz="5400" b="1" dirty="0" smtClean="0"/>
              <a:t> ;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Mahafinaritra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hiran-danitra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Haleloia</a:t>
            </a:r>
            <a:r>
              <a:rPr lang="en-GB" sz="5400" b="1" dirty="0" smtClean="0"/>
              <a:t> !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Ilaozanay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trano</a:t>
            </a:r>
            <a:r>
              <a:rPr lang="en-GB" sz="5400" b="1" dirty="0" smtClean="0"/>
              <a:t> lay,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Miakatra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dianay</a:t>
            </a:r>
            <a:r>
              <a:rPr lang="en-GB" sz="5400" b="1" dirty="0" smtClean="0"/>
              <a:t>.</a:t>
            </a:r>
            <a:endParaRPr lang="fr-FR" sz="5400" b="1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</Words>
  <PresentationFormat>Affichage à l'écran (16:9)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FFPM 47</vt:lpstr>
      <vt:lpstr>Diapositive 2</vt:lpstr>
      <vt:lpstr>Diapositive 3</vt:lpstr>
      <vt:lpstr>Diapositive 4</vt:lpstr>
      <vt:lpstr>Diapositive 5</vt:lpstr>
      <vt:lpstr>Diapositive 6</vt:lpstr>
      <vt:lpstr>Diapositive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47</dc:title>
  <dc:creator>SONO</dc:creator>
  <cp:lastModifiedBy>SONO</cp:lastModifiedBy>
  <cp:revision>2</cp:revision>
  <dcterms:created xsi:type="dcterms:W3CDTF">2014-08-09T08:45:16Z</dcterms:created>
  <dcterms:modified xsi:type="dcterms:W3CDTF">2014-08-09T08:54:47Z</dcterms:modified>
</cp:coreProperties>
</file>