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8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17225" y="3429006"/>
            <a:ext cx="54310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400" b="1" i="1" dirty="0" smtClean="0">
                <a:solidFill>
                  <a:srgbClr val="C00000"/>
                </a:solidFill>
              </a:rPr>
              <a:t>He </a:t>
            </a:r>
            <a:r>
              <a:rPr lang="fr-FR" sz="4400" b="1" i="1" dirty="0" err="1" smtClean="0">
                <a:solidFill>
                  <a:srgbClr val="C00000"/>
                </a:solidFill>
              </a:rPr>
              <a:t>sambatra</a:t>
            </a:r>
            <a:r>
              <a:rPr lang="fr-FR" sz="4400" b="1" i="1" dirty="0" smtClean="0">
                <a:solidFill>
                  <a:srgbClr val="C00000"/>
                </a:solidFill>
              </a:rPr>
              <a:t> </a:t>
            </a:r>
            <a:r>
              <a:rPr lang="fr-FR" sz="4400" b="1" i="1" dirty="0" err="1" smtClean="0">
                <a:solidFill>
                  <a:srgbClr val="C00000"/>
                </a:solidFill>
              </a:rPr>
              <a:t>aho</a:t>
            </a:r>
            <a:r>
              <a:rPr lang="fr-FR" sz="4400" b="1" i="1" dirty="0" smtClean="0">
                <a:solidFill>
                  <a:srgbClr val="C00000"/>
                </a:solidFill>
              </a:rPr>
              <a:t>, </a:t>
            </a:r>
            <a:r>
              <a:rPr lang="fr-FR" sz="4400" b="1" i="1" dirty="0" err="1" smtClean="0">
                <a:solidFill>
                  <a:srgbClr val="C00000"/>
                </a:solidFill>
              </a:rPr>
              <a:t>Jeso</a:t>
            </a:r>
            <a:endParaRPr lang="fr-FR" sz="4400" i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8860" y="843558"/>
            <a:ext cx="400052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6600" b="1" dirty="0" smtClean="0">
                <a:solidFill>
                  <a:srgbClr val="C00000"/>
                </a:solidFill>
              </a:rPr>
              <a:t>471</a:t>
            </a:r>
            <a:endParaRPr lang="fr-FR" sz="16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950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4400" b="1" dirty="0" smtClean="0"/>
              <a:t>1. He </a:t>
            </a:r>
            <a:r>
              <a:rPr lang="es-ES" sz="4400" b="1" dirty="0" err="1" smtClean="0"/>
              <a:t>sambatra</a:t>
            </a:r>
            <a:r>
              <a:rPr lang="es-ES" sz="4400" b="1" dirty="0" smtClean="0"/>
              <a:t> </a:t>
            </a:r>
            <a:r>
              <a:rPr lang="es-ES" sz="4400" b="1" dirty="0" err="1" smtClean="0"/>
              <a:t>aho</a:t>
            </a:r>
            <a:r>
              <a:rPr lang="es-ES" sz="4400" b="1" dirty="0" smtClean="0"/>
              <a:t>, </a:t>
            </a:r>
            <a:r>
              <a:rPr lang="es-ES" sz="4400" b="1" dirty="0" err="1" smtClean="0"/>
              <a:t>Jeso</a:t>
            </a:r>
            <a:endParaRPr lang="es-ES" sz="4400" b="1" dirty="0" smtClean="0"/>
          </a:p>
          <a:p>
            <a:pPr algn="ctr">
              <a:lnSpc>
                <a:spcPct val="150000"/>
              </a:lnSpc>
            </a:pPr>
            <a:r>
              <a:rPr lang="fr-FR" sz="4400" b="1" dirty="0" err="1" smtClean="0"/>
              <a:t>Raha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miaraka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aminao</a:t>
            </a:r>
            <a:endParaRPr lang="fr-FR" sz="4400" b="1" dirty="0" smtClean="0"/>
          </a:p>
          <a:p>
            <a:pPr algn="ctr">
              <a:lnSpc>
                <a:spcPct val="150000"/>
              </a:lnSpc>
            </a:pPr>
            <a:r>
              <a:rPr lang="pt-BR" sz="4400" b="1" dirty="0" smtClean="0"/>
              <a:t>Fa ny lalanao dia lavim-pahoriana</a:t>
            </a:r>
          </a:p>
          <a:p>
            <a:pPr algn="ctr">
              <a:lnSpc>
                <a:spcPct val="150000"/>
              </a:lnSpc>
            </a:pPr>
            <a:r>
              <a:rPr lang="fr-FR" sz="4400" b="1" dirty="0" err="1" smtClean="0"/>
              <a:t>Ny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ali-mampahory</a:t>
            </a:r>
            <a:r>
              <a:rPr lang="fr-FR" sz="4400" b="1" dirty="0" smtClean="0"/>
              <a:t>, </a:t>
            </a:r>
            <a:r>
              <a:rPr lang="fr-FR" sz="4400" b="1" dirty="0" err="1" smtClean="0"/>
              <a:t>ny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raho-mitatao</a:t>
            </a:r>
            <a:endParaRPr lang="fr-FR" sz="44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9502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b="1" dirty="0" smtClean="0"/>
              <a:t>Eo anilanao dia mody fitahiana,</a:t>
            </a:r>
          </a:p>
          <a:p>
            <a:pPr algn="ctr">
              <a:lnSpc>
                <a:spcPct val="150000"/>
              </a:lnSpc>
            </a:pPr>
            <a:r>
              <a:rPr lang="fr-FR" sz="4800" b="1" dirty="0" smtClean="0"/>
              <a:t>Tano </a:t>
            </a:r>
            <a:r>
              <a:rPr lang="fr-FR" sz="4800" b="1" dirty="0" err="1" smtClean="0"/>
              <a:t>aho</a:t>
            </a:r>
            <a:r>
              <a:rPr lang="fr-FR" sz="4800" b="1" dirty="0" smtClean="0"/>
              <a:t>, </a:t>
            </a:r>
            <a:r>
              <a:rPr lang="fr-FR" sz="4800" b="1" dirty="0" err="1" smtClean="0"/>
              <a:t>Jeso</a:t>
            </a:r>
            <a:r>
              <a:rPr lang="fr-FR" sz="4800" b="1" dirty="0" smtClean="0"/>
              <a:t>, </a:t>
            </a:r>
            <a:r>
              <a:rPr lang="fr-FR" sz="4800" b="1" dirty="0" err="1" smtClean="0"/>
              <a:t>hiaraka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aminao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fr-FR" sz="4800" b="1" dirty="0" err="1" smtClean="0"/>
              <a:t>Izay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làlana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ombako</a:t>
            </a:r>
            <a:r>
              <a:rPr lang="fr-FR" sz="4800" b="1" dirty="0" smtClean="0"/>
              <a:t> e ! </a:t>
            </a:r>
            <a:r>
              <a:rPr lang="fr-FR" sz="4800" b="1" dirty="0" err="1" smtClean="0"/>
              <a:t>mba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hazavao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49192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3497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400" b="1" dirty="0" smtClean="0"/>
              <a:t>2. Izao no faniriako manetsika ny fo:</a:t>
            </a:r>
          </a:p>
          <a:p>
            <a:pPr algn="ctr">
              <a:lnSpc>
                <a:spcPct val="150000"/>
              </a:lnSpc>
            </a:pPr>
            <a:r>
              <a:rPr lang="fr-FR" sz="4400" b="1" dirty="0" smtClean="0"/>
              <a:t>Ho </a:t>
            </a:r>
            <a:r>
              <a:rPr lang="fr-FR" sz="4400" b="1" dirty="0" err="1" smtClean="0"/>
              <a:t>sakaizanao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mandrakizay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doria</a:t>
            </a:r>
            <a:endParaRPr lang="fr-FR" sz="4400" b="1" dirty="0" smtClean="0"/>
          </a:p>
          <a:p>
            <a:pPr algn="ctr">
              <a:lnSpc>
                <a:spcPct val="150000"/>
              </a:lnSpc>
            </a:pPr>
            <a:r>
              <a:rPr lang="pt-BR" sz="4400" b="1" dirty="0" smtClean="0"/>
              <a:t>Na inona mihatra, na inona manjo,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9502"/>
            <a:ext cx="91440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400" b="1" dirty="0"/>
              <a:t>Hianao no antenaiko hitantana ny dia,</a:t>
            </a:r>
          </a:p>
          <a:p>
            <a:pPr algn="ctr">
              <a:lnSpc>
                <a:spcPct val="150000"/>
              </a:lnSpc>
            </a:pPr>
            <a:r>
              <a:rPr lang="pt-BR" sz="4400" b="1" dirty="0"/>
              <a:t>O ! Avia, Jeso tano aho e!</a:t>
            </a:r>
          </a:p>
          <a:p>
            <a:pPr algn="ctr">
              <a:lnSpc>
                <a:spcPct val="150000"/>
              </a:lnSpc>
            </a:pPr>
            <a:r>
              <a:rPr lang="fr-FR" sz="5400" b="1" dirty="0" err="1"/>
              <a:t>Tantanonao</a:t>
            </a:r>
            <a:r>
              <a:rPr lang="fr-FR" sz="5400" b="1" dirty="0"/>
              <a:t>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diako</a:t>
            </a:r>
            <a:r>
              <a:rPr lang="fr-FR" sz="5400" b="1" dirty="0"/>
              <a:t> </a:t>
            </a:r>
            <a:r>
              <a:rPr lang="fr-FR" sz="5400" b="1" dirty="0" err="1"/>
              <a:t>Tompo</a:t>
            </a:r>
            <a:r>
              <a:rPr lang="fr-FR" sz="5400" b="1" dirty="0"/>
              <a:t> </a:t>
            </a:r>
            <a:r>
              <a:rPr lang="fr-FR" sz="5400" b="1" dirty="0" err="1"/>
              <a:t>mamonje</a:t>
            </a:r>
            <a:r>
              <a:rPr lang="fr-FR" sz="5400" b="1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9825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548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4800" b="1" dirty="0" smtClean="0"/>
              <a:t>3.Izay </a:t>
            </a:r>
            <a:r>
              <a:rPr lang="es-ES" sz="4800" b="1" dirty="0" err="1" smtClean="0"/>
              <a:t>sakaizanao</a:t>
            </a:r>
            <a:r>
              <a:rPr lang="es-ES" sz="4800" b="1" dirty="0" smtClean="0"/>
              <a:t>, </a:t>
            </a:r>
            <a:r>
              <a:rPr lang="es-ES" sz="4800" b="1" dirty="0" err="1" smtClean="0"/>
              <a:t>Jeso</a:t>
            </a:r>
            <a:r>
              <a:rPr lang="es-ES" sz="4800" b="1" dirty="0" smtClean="0"/>
              <a:t>, no </a:t>
            </a:r>
            <a:r>
              <a:rPr lang="es-ES" sz="4800" b="1" dirty="0" err="1" smtClean="0"/>
              <a:t>ampoky</a:t>
            </a:r>
            <a:r>
              <a:rPr lang="es-ES" sz="4800" b="1" dirty="0" smtClean="0"/>
              <a:t> </a:t>
            </a:r>
            <a:r>
              <a:rPr lang="es-ES" sz="4800" b="1" dirty="0" err="1" smtClean="0"/>
              <a:t>ny</a:t>
            </a:r>
            <a:r>
              <a:rPr lang="es-ES" sz="4800" b="1" dirty="0" smtClean="0"/>
              <a:t> </a:t>
            </a:r>
            <a:r>
              <a:rPr lang="fr-FR" sz="4800" b="1" dirty="0" err="1" smtClean="0"/>
              <a:t>soa</a:t>
            </a:r>
            <a:r>
              <a:rPr lang="fr-FR" sz="4800" b="1" dirty="0" smtClean="0"/>
              <a:t>,</a:t>
            </a:r>
          </a:p>
          <a:p>
            <a:pPr algn="ctr">
              <a:lnSpc>
                <a:spcPct val="150000"/>
              </a:lnSpc>
            </a:pPr>
            <a:r>
              <a:rPr lang="pt-BR" sz="4800" b="1" dirty="0" smtClean="0"/>
              <a:t>Feno haravoana sy lavitra manjo;</a:t>
            </a:r>
          </a:p>
          <a:p>
            <a:pPr algn="ctr">
              <a:lnSpc>
                <a:spcPct val="150000"/>
              </a:lnSpc>
            </a:pPr>
            <a:r>
              <a:rPr lang="fi-FI" sz="4800" b="1" dirty="0" smtClean="0"/>
              <a:t>Izay rehetra ilaina anananao tokoa,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89521"/>
            <a:ext cx="914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i-FI" sz="4400" b="1" dirty="0"/>
              <a:t>Raha miaraka aminao,Mionona ny fo.</a:t>
            </a:r>
          </a:p>
          <a:p>
            <a:pPr algn="ctr">
              <a:lnSpc>
                <a:spcPct val="150000"/>
              </a:lnSpc>
            </a:pPr>
            <a:r>
              <a:rPr lang="pt-BR" sz="4400" b="1" dirty="0"/>
              <a:t>Sambatra aho Jeso, tretrika tokoa</a:t>
            </a:r>
          </a:p>
          <a:p>
            <a:pPr algn="ctr">
              <a:lnSpc>
                <a:spcPct val="150000"/>
              </a:lnSpc>
            </a:pPr>
            <a:r>
              <a:rPr lang="fr-FR" sz="4400" b="1" dirty="0" err="1"/>
              <a:t>Ravo</a:t>
            </a:r>
            <a:r>
              <a:rPr lang="fr-FR" sz="4400" b="1" dirty="0"/>
              <a:t> </a:t>
            </a:r>
            <a:r>
              <a:rPr lang="fr-FR" sz="4400" b="1" dirty="0" err="1"/>
              <a:t>ny</a:t>
            </a:r>
            <a:r>
              <a:rPr lang="fr-FR" sz="4400" b="1" dirty="0"/>
              <a:t> </a:t>
            </a:r>
            <a:r>
              <a:rPr lang="fr-FR" sz="4400" b="1" dirty="0" err="1"/>
              <a:t>fanahiko</a:t>
            </a:r>
            <a:r>
              <a:rPr lang="fr-FR" sz="4400" b="1" dirty="0"/>
              <a:t>, </a:t>
            </a:r>
            <a:r>
              <a:rPr lang="fr-FR" sz="4400" b="1" dirty="0" err="1"/>
              <a:t>toloranao</a:t>
            </a:r>
            <a:r>
              <a:rPr lang="fr-FR" sz="4400" b="1" dirty="0"/>
              <a:t> </a:t>
            </a:r>
            <a:r>
              <a:rPr lang="fr-FR" sz="4400" b="1" dirty="0" err="1"/>
              <a:t>ny</a:t>
            </a:r>
            <a:r>
              <a:rPr lang="fr-FR" sz="4400" b="1" dirty="0"/>
              <a:t> </a:t>
            </a:r>
            <a:r>
              <a:rPr lang="fr-FR" sz="4400" b="1" dirty="0" err="1"/>
              <a:t>soa</a:t>
            </a:r>
            <a:r>
              <a:rPr lang="fr-FR" sz="4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17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09701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000" b="1" dirty="0" smtClean="0"/>
              <a:t>4.</a:t>
            </a:r>
            <a:r>
              <a:rPr lang="fr-FR" sz="4000" b="1" dirty="0" err="1" smtClean="0"/>
              <a:t>Inona</a:t>
            </a:r>
            <a:r>
              <a:rPr lang="fr-FR" sz="4000" b="1" dirty="0" smtClean="0"/>
              <a:t> no </a:t>
            </a:r>
            <a:r>
              <a:rPr lang="fr-FR" sz="4000" b="1" dirty="0" err="1" smtClean="0"/>
              <a:t>mamiko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mihoatra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noho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Hianao</a:t>
            </a:r>
            <a:r>
              <a:rPr lang="fr-FR" sz="4000" b="1" dirty="0" smtClean="0"/>
              <a:t>?</a:t>
            </a:r>
          </a:p>
          <a:p>
            <a:pPr algn="ctr">
              <a:lnSpc>
                <a:spcPct val="150000"/>
              </a:lnSpc>
            </a:pPr>
            <a:r>
              <a:rPr lang="fr-FR" sz="4000" b="1" dirty="0" err="1" smtClean="0"/>
              <a:t>Tompo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manan</a:t>
            </a:r>
            <a:r>
              <a:rPr lang="fr-FR" sz="4000" b="1" dirty="0" smtClean="0"/>
              <a:t>-</a:t>
            </a:r>
            <a:r>
              <a:rPr lang="fr-FR" sz="4000" b="1" dirty="0" err="1" smtClean="0"/>
              <a:t>kery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sy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loharanon</a:t>
            </a:r>
            <a:r>
              <a:rPr lang="fr-FR" sz="4000" b="1" dirty="0" smtClean="0"/>
              <a:t>-</a:t>
            </a:r>
            <a:r>
              <a:rPr lang="fr-FR" sz="4000" b="1" dirty="0" err="1" smtClean="0"/>
              <a:t>tsoa</a:t>
            </a:r>
            <a:r>
              <a:rPr lang="fr-FR" sz="4000" b="1" dirty="0" smtClean="0"/>
              <a:t>?</a:t>
            </a:r>
          </a:p>
          <a:p>
            <a:pPr algn="ctr">
              <a:lnSpc>
                <a:spcPct val="150000"/>
              </a:lnSpc>
            </a:pPr>
            <a:r>
              <a:rPr lang="fr-FR" sz="4000" b="1" dirty="0" err="1" smtClean="0"/>
              <a:t>Izay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zavatra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ilaiko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azoko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aminao</a:t>
            </a:r>
            <a:endParaRPr lang="fr-FR" sz="40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87574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000" b="1" dirty="0" err="1"/>
              <a:t>Koa</a:t>
            </a:r>
            <a:r>
              <a:rPr lang="fr-FR" sz="4000" b="1" dirty="0"/>
              <a:t> </a:t>
            </a:r>
            <a:r>
              <a:rPr lang="fr-FR" sz="4000" b="1" dirty="0" err="1"/>
              <a:t>onenonao</a:t>
            </a:r>
            <a:r>
              <a:rPr lang="fr-FR" sz="4000" b="1" dirty="0"/>
              <a:t> </a:t>
            </a:r>
            <a:r>
              <a:rPr lang="fr-FR" sz="4000" b="1" dirty="0" err="1"/>
              <a:t>ny</a:t>
            </a:r>
            <a:r>
              <a:rPr lang="fr-FR" sz="4000" b="1" dirty="0"/>
              <a:t> </a:t>
            </a:r>
            <a:r>
              <a:rPr lang="fr-FR" sz="4000" b="1" dirty="0" err="1"/>
              <a:t>foko</a:t>
            </a:r>
            <a:r>
              <a:rPr lang="fr-FR" sz="4000" b="1" dirty="0"/>
              <a:t>, ho </a:t>
            </a:r>
            <a:r>
              <a:rPr lang="fr-FR" sz="4000" b="1" dirty="0" err="1"/>
              <a:t>lapanao</a:t>
            </a:r>
            <a:r>
              <a:rPr lang="fr-FR" sz="4000" b="1" dirty="0"/>
              <a:t> </a:t>
            </a:r>
            <a:r>
              <a:rPr lang="fr-FR" sz="4000" b="1" dirty="0" err="1"/>
              <a:t>tokoa</a:t>
            </a:r>
            <a:endParaRPr lang="fr-FR" sz="4000" b="1" dirty="0"/>
          </a:p>
          <a:p>
            <a:pPr algn="ctr">
              <a:lnSpc>
                <a:spcPct val="150000"/>
              </a:lnSpc>
            </a:pPr>
            <a:r>
              <a:rPr lang="fr-FR" sz="4000" b="1" dirty="0" err="1"/>
              <a:t>Manjakà</a:t>
            </a:r>
            <a:r>
              <a:rPr lang="fr-FR" sz="4000" b="1" dirty="0"/>
              <a:t>, </a:t>
            </a:r>
            <a:r>
              <a:rPr lang="fr-FR" sz="4000" b="1" dirty="0" err="1"/>
              <a:t>Jeso,ato</a:t>
            </a:r>
            <a:r>
              <a:rPr lang="fr-FR" sz="4000" b="1" dirty="0"/>
              <a:t> </a:t>
            </a:r>
            <a:r>
              <a:rPr lang="fr-FR" sz="4000" b="1" dirty="0" err="1"/>
              <a:t>am-poko</a:t>
            </a:r>
            <a:r>
              <a:rPr lang="fr-FR" sz="4000" b="1" dirty="0"/>
              <a:t> </a:t>
            </a:r>
            <a:r>
              <a:rPr lang="fr-FR" sz="4000" b="1" dirty="0" err="1"/>
              <a:t>Hianao</a:t>
            </a:r>
            <a:r>
              <a:rPr lang="fr-FR" sz="4000" b="1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pt-BR" sz="4000" b="1" dirty="0"/>
              <a:t>Izay fahotako e! Ry Tompo, avelao.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939293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171</Words>
  <Application>Microsoft Office PowerPoint</Application>
  <PresentationFormat>Affichage à l'écran (16:9)</PresentationFormat>
  <Paragraphs>27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SONO</cp:lastModifiedBy>
  <cp:revision>12</cp:revision>
  <dcterms:created xsi:type="dcterms:W3CDTF">2012-12-15T15:29:56Z</dcterms:created>
  <dcterms:modified xsi:type="dcterms:W3CDTF">2014-10-15T15:38:10Z</dcterms:modified>
</cp:coreProperties>
</file>