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5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50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9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3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3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3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8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3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8BF7-A5F1-4B7D-93C6-08CCE5F71DA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FB6B-714C-4FCA-9A6E-7A443AE64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472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1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Iriko</a:t>
            </a:r>
            <a:r>
              <a:rPr lang="en-GB" sz="6600" b="1" dirty="0"/>
              <a:t> e,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Hitovy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manan-keloka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236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Iriko</a:t>
            </a:r>
            <a:r>
              <a:rPr lang="en-GB" sz="6600" b="1" dirty="0"/>
              <a:t> e,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toa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Namonjy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nanafaka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Fanahy</a:t>
            </a:r>
            <a:r>
              <a:rPr lang="en-GB" sz="6600" b="1" dirty="0"/>
              <a:t>, </a:t>
            </a:r>
            <a:r>
              <a:rPr lang="en-GB" sz="6600" b="1" dirty="0" err="1"/>
              <a:t>aina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6473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Iriko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sakaizanao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Hiaraka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handao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626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Iriko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Hanar-dia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hazofijaliana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entiko</a:t>
            </a:r>
            <a:r>
              <a:rPr lang="en-GB" sz="6600" b="1" dirty="0"/>
              <a:t> </a:t>
            </a:r>
            <a:r>
              <a:rPr lang="en-GB" sz="6600" b="1" dirty="0" err="1" smtClean="0"/>
              <a:t>izao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4312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Iriko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Mpandresy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Hiarak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eo</a:t>
            </a:r>
            <a:r>
              <a:rPr lang="en-GB" sz="6600" b="1" dirty="0"/>
              <a:t> an-toby </a:t>
            </a:r>
            <a:r>
              <a:rPr lang="en-GB" sz="6600" b="1" dirty="0" err="1"/>
              <a:t>lehibe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miaramilanao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1420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Iriko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Mpandresy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Hanaraka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Mitondra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fanevanao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Handray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herinao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2548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Iriko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Mpanjaka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dapanao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Hiara</a:t>
            </a:r>
            <a:r>
              <a:rPr lang="en-GB" sz="6600" b="1" dirty="0"/>
              <a:t>-paly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4110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Iriko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Mpanjaka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anilanao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400" b="1" dirty="0" err="1" smtClean="0"/>
              <a:t>Handray</a:t>
            </a:r>
            <a:r>
              <a:rPr lang="en-GB" sz="6400" b="1" dirty="0" smtClean="0"/>
              <a:t> </a:t>
            </a:r>
            <a:r>
              <a:rPr lang="en-GB" sz="6400" b="1" dirty="0" err="1"/>
              <a:t>ny</a:t>
            </a:r>
            <a:r>
              <a:rPr lang="en-GB" sz="6400" b="1" dirty="0"/>
              <a:t> </a:t>
            </a:r>
            <a:r>
              <a:rPr lang="en-GB" sz="6400" b="1" dirty="0" err="1"/>
              <a:t>lova</a:t>
            </a:r>
            <a:r>
              <a:rPr lang="en-GB" sz="6400" b="1" dirty="0"/>
              <a:t> </a:t>
            </a:r>
            <a:r>
              <a:rPr lang="en-GB" sz="6400" b="1" dirty="0" err="1"/>
              <a:t>atolotrao</a:t>
            </a:r>
            <a:r>
              <a:rPr lang="en-GB" sz="6400" b="1" dirty="0"/>
              <a:t>,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600" b="1" dirty="0"/>
              <a:t>    </a:t>
            </a:r>
            <a:r>
              <a:rPr lang="en-GB" sz="6600" b="1" dirty="0" err="1"/>
              <a:t>Mpanjaka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15116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472</vt:lpstr>
      <vt:lpstr>1) Iriko e, ry Jeso !     Hitovy Aminao,    Izay tsy manan-keloka,     Fa masina tokoa ;</vt:lpstr>
      <vt:lpstr>Iriko e, ry Jeso !     Ho tonga toa Anao,    Namonjy sy nanafaka     Fanahy, aina koa.</vt:lpstr>
      <vt:lpstr>2) Iriko, ry Mpamonjy !     Mba ho sakaizanao,    Hiaraka ory Aminao ;     Ka tsy handao Anao ;</vt:lpstr>
      <vt:lpstr>Iriko, ry Mpamonjy !     Hanar-dia Anao ;    Ny hazofijaliana     Ho entiko izao.</vt:lpstr>
      <vt:lpstr>3) Iriko, ry Mpandresy !     Hiaraka Aminao,    Ho eo an-toby lehibe,     Ho miaramilanao ;</vt:lpstr>
      <vt:lpstr>Iriko, ry Mpandresy !     Hanaraka Anao ;    Mitondra ny fanevanao,     Handray ny herinao.</vt:lpstr>
      <vt:lpstr>3) Iriko, ry Mpanjaka !     Ho ao an-dapanao    Hiara-paly Aminao,     Fa tonga Zanakao ;</vt:lpstr>
      <vt:lpstr>Iriko, ry Mpanjaka !     Ho eo anilanao Handray ny lova atolotrao,     Mpanjaka be fitia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472</dc:title>
  <dc:creator>ami</dc:creator>
  <cp:lastModifiedBy>ami</cp:lastModifiedBy>
  <cp:revision>1</cp:revision>
  <dcterms:created xsi:type="dcterms:W3CDTF">2014-10-28T12:35:01Z</dcterms:created>
  <dcterms:modified xsi:type="dcterms:W3CDTF">2014-10-28T12:41:18Z</dcterms:modified>
</cp:coreProperties>
</file>