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E3C-AEE0-4819-89AE-6CF355F888C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138D-43E3-45D1-93CC-0B8C48F240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39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E3C-AEE0-4819-89AE-6CF355F888C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138D-43E3-45D1-93CC-0B8C48F240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44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E3C-AEE0-4819-89AE-6CF355F888C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138D-43E3-45D1-93CC-0B8C48F240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04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E3C-AEE0-4819-89AE-6CF355F888C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138D-43E3-45D1-93CC-0B8C48F240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11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E3C-AEE0-4819-89AE-6CF355F888C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138D-43E3-45D1-93CC-0B8C48F240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9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E3C-AEE0-4819-89AE-6CF355F888C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138D-43E3-45D1-93CC-0B8C48F240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74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E3C-AEE0-4819-89AE-6CF355F888C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138D-43E3-45D1-93CC-0B8C48F240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37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E3C-AEE0-4819-89AE-6CF355F888C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138D-43E3-45D1-93CC-0B8C48F240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49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E3C-AEE0-4819-89AE-6CF355F888C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138D-43E3-45D1-93CC-0B8C48F240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1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E3C-AEE0-4819-89AE-6CF355F888C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138D-43E3-45D1-93CC-0B8C48F240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68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8E3C-AEE0-4819-89AE-6CF355F888C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6138D-43E3-45D1-93CC-0B8C48F240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25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98E3C-AEE0-4819-89AE-6CF355F888CA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6138D-43E3-45D1-93CC-0B8C48F240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03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474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45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036496" cy="11025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 smtClean="0">
                <a:solidFill>
                  <a:srgbClr val="FF0000"/>
                </a:solidFill>
              </a:rPr>
              <a:t>1) </a:t>
            </a:r>
            <a:r>
              <a:rPr lang="en-GB" sz="4800" b="1" dirty="0" err="1"/>
              <a:t>Jesosy</a:t>
            </a:r>
            <a:r>
              <a:rPr lang="en-GB" sz="4800" b="1" dirty="0"/>
              <a:t> ô, </a:t>
            </a:r>
            <a:r>
              <a:rPr lang="en-GB" sz="4800" b="1" dirty="0" err="1"/>
              <a:t>Hianao</a:t>
            </a:r>
            <a:r>
              <a:rPr lang="en-GB" sz="4800" b="1" dirty="0"/>
              <a:t> no </a:t>
            </a:r>
            <a:r>
              <a:rPr lang="en-GB" sz="4800" b="1" dirty="0" err="1"/>
              <a:t>faleha</a:t>
            </a:r>
            <a:r>
              <a:rPr lang="en-GB" sz="4800" b="1" dirty="0"/>
              <a:t> 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Mba</a:t>
            </a:r>
            <a:r>
              <a:rPr lang="en-GB" sz="4800" b="1" dirty="0" smtClean="0"/>
              <a:t> </a:t>
            </a:r>
            <a:r>
              <a:rPr lang="en-GB" sz="4800" b="1" dirty="0" err="1"/>
              <a:t>hankanesana</a:t>
            </a:r>
            <a:r>
              <a:rPr lang="en-GB" sz="4800" b="1" dirty="0"/>
              <a:t> </a:t>
            </a:r>
            <a:r>
              <a:rPr lang="en-GB" sz="4800" b="1" dirty="0" err="1" smtClean="0"/>
              <a:t>amin’ny</a:t>
            </a:r>
            <a:r>
              <a:rPr lang="fr-FR" sz="4800" b="1" dirty="0" smtClean="0"/>
              <a:t> </a:t>
            </a:r>
            <a:r>
              <a:rPr lang="en-GB" sz="4800" b="1" dirty="0" smtClean="0"/>
              <a:t>Ray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Ka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mitariha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anay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mba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handeha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en-GB" sz="4800" b="1" dirty="0" err="1" smtClean="0"/>
              <a:t>Amin’ny</a:t>
            </a:r>
            <a:r>
              <a:rPr lang="en-GB" sz="4800" b="1" dirty="0" smtClean="0"/>
              <a:t> </a:t>
            </a:r>
            <a:r>
              <a:rPr lang="en-GB" sz="4800" b="1" dirty="0" err="1"/>
              <a:t>làlana</a:t>
            </a:r>
            <a:r>
              <a:rPr lang="en-GB" sz="4800" b="1" dirty="0"/>
              <a:t> marina </a:t>
            </a:r>
            <a:r>
              <a:rPr lang="en-GB" sz="4800" b="1" dirty="0" err="1"/>
              <a:t>indray</a:t>
            </a:r>
            <a:r>
              <a:rPr lang="en-GB" sz="4800" b="1" dirty="0" smtClean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62869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036496" cy="1102519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2) </a:t>
            </a:r>
            <a:r>
              <a:rPr lang="en-GB" sz="4800" b="1" dirty="0" err="1"/>
              <a:t>Fa</a:t>
            </a:r>
            <a:r>
              <a:rPr lang="en-GB" sz="4800" b="1" dirty="0"/>
              <a:t> </a:t>
            </a:r>
            <a:r>
              <a:rPr lang="en-GB" sz="4800" b="1" dirty="0" err="1"/>
              <a:t>Hianao</a:t>
            </a:r>
            <a:r>
              <a:rPr lang="en-GB" sz="4800" b="1" dirty="0"/>
              <a:t> no </a:t>
            </a:r>
            <a:r>
              <a:rPr lang="en-GB" sz="4800" b="1" dirty="0" err="1" smtClean="0"/>
              <a:t>Mpamonjy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voatendry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Zanaka</a:t>
            </a:r>
            <a:r>
              <a:rPr lang="en-GB" sz="4800" b="1" dirty="0" smtClean="0"/>
              <a:t> </a:t>
            </a:r>
            <a:r>
              <a:rPr lang="en-GB" sz="4800" b="1" dirty="0" err="1"/>
              <a:t>mandrakizay</a:t>
            </a:r>
            <a:r>
              <a:rPr lang="en-GB" sz="4800" b="1" dirty="0"/>
              <a:t> </a:t>
            </a:r>
            <a:r>
              <a:rPr lang="en-GB" sz="4800" b="1" dirty="0" err="1"/>
              <a:t>Hianao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Ka</a:t>
            </a:r>
            <a:r>
              <a:rPr lang="en-GB" sz="4800" b="1" dirty="0" smtClean="0"/>
              <a:t> </a:t>
            </a:r>
            <a:r>
              <a:rPr lang="en-GB" sz="4800" b="1" dirty="0" err="1"/>
              <a:t>Hianao</a:t>
            </a:r>
            <a:r>
              <a:rPr lang="en-GB" sz="4800" b="1" dirty="0"/>
              <a:t> no </a:t>
            </a:r>
            <a:r>
              <a:rPr lang="en-GB" sz="4800" b="1" dirty="0" err="1" smtClean="0"/>
              <a:t>Mpitarika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hendry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Lalana</a:t>
            </a:r>
            <a:r>
              <a:rPr lang="en-GB" sz="4800" b="1" dirty="0" smtClean="0"/>
              <a:t> </a:t>
            </a:r>
            <a:r>
              <a:rPr lang="en-GB" sz="4800" b="1" dirty="0" err="1"/>
              <a:t>amin’ny</a:t>
            </a:r>
            <a:r>
              <a:rPr lang="en-GB" sz="4800" b="1" dirty="0"/>
              <a:t> Ray </a:t>
            </a:r>
            <a:r>
              <a:rPr lang="en-GB" sz="4800" b="1" dirty="0" err="1"/>
              <a:t>Hianao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5644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036496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Diso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tsara</a:t>
            </a:r>
            <a:r>
              <a:rPr lang="en-GB" sz="5400" b="1" dirty="0"/>
              <a:t>,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nizotra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Tamin’ny</a:t>
            </a:r>
            <a:r>
              <a:rPr lang="en-GB" sz="5400" b="1" dirty="0" smtClean="0"/>
              <a:t> </a:t>
            </a:r>
            <a:r>
              <a:rPr lang="en-GB" sz="5400" b="1" dirty="0" err="1"/>
              <a:t>lalana</a:t>
            </a:r>
            <a:r>
              <a:rPr lang="en-GB" sz="5400" b="1" dirty="0"/>
              <a:t> </a:t>
            </a:r>
            <a:r>
              <a:rPr lang="en-GB" sz="5400" b="1" dirty="0" err="1"/>
              <a:t>ratsy</a:t>
            </a:r>
            <a:r>
              <a:rPr lang="en-GB" sz="5400" b="1" dirty="0"/>
              <a:t> </a:t>
            </a:r>
            <a:r>
              <a:rPr lang="en-GB" sz="5400" b="1" i="1" dirty="0" err="1"/>
              <a:t>i</a:t>
            </a:r>
            <a:r>
              <a:rPr lang="en-GB" sz="5400" b="1" dirty="0" err="1"/>
              <a:t>zahay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Koa </a:t>
            </a:r>
            <a:r>
              <a:rPr lang="en-GB" sz="5400" b="1" dirty="0" err="1"/>
              <a:t>mamerena</a:t>
            </a:r>
            <a:r>
              <a:rPr lang="en-GB" sz="5400" b="1" dirty="0"/>
              <a:t> </a:t>
            </a:r>
            <a:r>
              <a:rPr lang="en-GB" sz="5400" b="1" dirty="0" err="1"/>
              <a:t>anay</a:t>
            </a:r>
            <a:r>
              <a:rPr lang="en-GB" sz="5400" b="1" dirty="0"/>
              <a:t> </a:t>
            </a:r>
            <a:r>
              <a:rPr lang="en-GB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hizotra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Amin’ny</a:t>
            </a:r>
            <a:r>
              <a:rPr lang="en-GB" sz="5400" b="1" dirty="0" smtClean="0"/>
              <a:t> </a:t>
            </a:r>
            <a:r>
              <a:rPr lang="en-GB" sz="5400" b="1" dirty="0" err="1"/>
              <a:t>lalana</a:t>
            </a:r>
            <a:r>
              <a:rPr lang="en-GB" sz="5400" b="1" dirty="0"/>
              <a:t> </a:t>
            </a:r>
            <a:r>
              <a:rPr lang="en-GB" sz="5400" b="1" dirty="0" err="1"/>
              <a:t>tsara</a:t>
            </a:r>
            <a:r>
              <a:rPr lang="en-GB" sz="5400" b="1" dirty="0"/>
              <a:t> </a:t>
            </a:r>
            <a:r>
              <a:rPr lang="en-GB" sz="5400" b="1" dirty="0" err="1"/>
              <a:t>indray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57842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036496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 no </a:t>
            </a:r>
            <a:r>
              <a:rPr lang="en-GB" sz="5400" b="1" dirty="0" err="1"/>
              <a:t>mitondra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any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Amin’ny</a:t>
            </a:r>
            <a:r>
              <a:rPr lang="en-GB" sz="5400" b="1" dirty="0" smtClean="0"/>
              <a:t> </a:t>
            </a:r>
            <a:r>
              <a:rPr lang="en-GB" sz="5400" b="1" dirty="0" err="1"/>
              <a:t>lanitra</a:t>
            </a:r>
            <a:r>
              <a:rPr lang="en-GB" sz="5400" b="1" dirty="0"/>
              <a:t> </a:t>
            </a:r>
            <a:r>
              <a:rPr lang="en-GB" sz="5400" b="1" dirty="0" err="1"/>
              <a:t>fonenanao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Ary</a:t>
            </a:r>
            <a:r>
              <a:rPr lang="en-GB" sz="5400" b="1" dirty="0" smtClean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mahazo</a:t>
            </a:r>
            <a:r>
              <a:rPr lang="en-GB" sz="5400" b="1" dirty="0"/>
              <a:t> </a:t>
            </a:r>
            <a:r>
              <a:rPr lang="en-GB" sz="5400" b="1" dirty="0" err="1"/>
              <a:t>mankany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Afa-tsy</a:t>
            </a:r>
            <a:r>
              <a:rPr lang="en-GB" sz="5400" b="1" dirty="0" smtClean="0"/>
              <a:t> </a:t>
            </a:r>
            <a:r>
              <a:rPr lang="en-GB" sz="5400" b="1" dirty="0" err="1"/>
              <a:t>amin’ny</a:t>
            </a:r>
            <a:r>
              <a:rPr lang="en-GB" sz="5400" b="1" dirty="0"/>
              <a:t> </a:t>
            </a:r>
            <a:r>
              <a:rPr lang="en-GB" sz="5400" b="1" dirty="0" err="1"/>
              <a:t>alalanao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04029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036496" cy="1102519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5) </a:t>
            </a:r>
            <a:r>
              <a:rPr lang="en-GB" sz="4800" b="1" dirty="0" err="1"/>
              <a:t>Maro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zavatra</a:t>
            </a:r>
            <a:r>
              <a:rPr lang="en-GB" sz="4800" b="1" dirty="0"/>
              <a:t> </a:t>
            </a:r>
            <a:r>
              <a:rPr lang="en-GB" sz="4800" b="1" dirty="0" err="1" smtClean="0"/>
              <a:t>izay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mampahory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Fa</a:t>
            </a:r>
            <a:r>
              <a:rPr lang="en-GB" sz="4800" b="1" dirty="0" smtClean="0"/>
              <a:t> </a:t>
            </a:r>
            <a:r>
              <a:rPr lang="en-GB" sz="4800" b="1" dirty="0" err="1"/>
              <a:t>Hianao</a:t>
            </a:r>
            <a:r>
              <a:rPr lang="en-GB" sz="4800" b="1" dirty="0"/>
              <a:t> no </a:t>
            </a:r>
            <a:r>
              <a:rPr lang="en-GB" sz="4800" b="1" dirty="0" err="1"/>
              <a:t>Mpiaro</a:t>
            </a:r>
            <a:r>
              <a:rPr lang="en-GB" sz="4800" b="1" dirty="0"/>
              <a:t> </a:t>
            </a:r>
            <a:r>
              <a:rPr lang="en-GB" sz="4800" b="1" dirty="0" err="1"/>
              <a:t>anay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Aoka</a:t>
            </a:r>
            <a:r>
              <a:rPr lang="en-GB" sz="4800" b="1" dirty="0" smtClean="0"/>
              <a:t> </a:t>
            </a:r>
            <a:r>
              <a:rPr lang="en-GB" sz="4800" b="1" dirty="0" err="1"/>
              <a:t>izahay</a:t>
            </a:r>
            <a:r>
              <a:rPr lang="en-GB" sz="4800" b="1" dirty="0"/>
              <a:t> </a:t>
            </a: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 smtClean="0"/>
              <a:t>reraka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Akory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Ry</a:t>
            </a:r>
            <a:r>
              <a:rPr lang="en-GB" sz="4800" b="1" dirty="0" smtClean="0"/>
              <a:t> </a:t>
            </a:r>
            <a:r>
              <a:rPr lang="en-GB" sz="4800" b="1" dirty="0" err="1"/>
              <a:t>Mpanalalana</a:t>
            </a:r>
            <a:r>
              <a:rPr lang="en-GB" sz="4800" b="1" dirty="0"/>
              <a:t> </a:t>
            </a:r>
            <a:r>
              <a:rPr lang="en-GB" sz="4800" b="1" dirty="0" err="1"/>
              <a:t>amin’ny</a:t>
            </a:r>
            <a:r>
              <a:rPr lang="en-GB" sz="4800" b="1" dirty="0"/>
              <a:t> Ray !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37581441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474</vt:lpstr>
      <vt:lpstr>1) Jesosy ô, Hianao no faleha ! Mba hankanesana amin’ny Ray, Ka mitariha anay mba handeha Amin’ny làlana marina indray.</vt:lpstr>
      <vt:lpstr>2) Fa Hianao no Mpamonjy voatendry, Zanaka mandrakizay Hianao ; Ka Hianao no Mpitarika hendry, Lalana amin’ny Ray Hianao.</vt:lpstr>
      <vt:lpstr>3) Diso ny tsara, ka dia nizotra Tamin’ny lalana ratsy izahay ; Koa mamerena anay mba hizotra Amin’ny lalana tsara indray.</vt:lpstr>
      <vt:lpstr>4) Fa Hianao no mitondra ho any Amin’ny lanitra fonenanao ; Ary tsy misy mahazo mankany Afa-tsy amin’ny alalanao.</vt:lpstr>
      <vt:lpstr>5) Maro ny zavatra izay mampahory, Fa Hianao no Mpiaro anay ; Aoka izahay tsy ho reraka Akory, Ry Mpanalalana amin’ny Ray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474</dc:title>
  <dc:creator>ami</dc:creator>
  <cp:lastModifiedBy>ami</cp:lastModifiedBy>
  <cp:revision>1</cp:revision>
  <dcterms:created xsi:type="dcterms:W3CDTF">2014-10-28T12:47:55Z</dcterms:created>
  <dcterms:modified xsi:type="dcterms:W3CDTF">2014-10-28T12:52:50Z</dcterms:modified>
</cp:coreProperties>
</file>