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92" y="-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97E6-70FC-4A26-B706-2EDD92D13524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FDB1-7780-4269-99EE-24C6CED12C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195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97E6-70FC-4A26-B706-2EDD92D13524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FDB1-7780-4269-99EE-24C6CED12C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7159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97E6-70FC-4A26-B706-2EDD92D13524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FDB1-7780-4269-99EE-24C6CED12C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54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97E6-70FC-4A26-B706-2EDD92D13524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FDB1-7780-4269-99EE-24C6CED12C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7936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97E6-70FC-4A26-B706-2EDD92D13524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FDB1-7780-4269-99EE-24C6CED12C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7745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97E6-70FC-4A26-B706-2EDD92D13524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FDB1-7780-4269-99EE-24C6CED12C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286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97E6-70FC-4A26-B706-2EDD92D13524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FDB1-7780-4269-99EE-24C6CED12C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2784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97E6-70FC-4A26-B706-2EDD92D13524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FDB1-7780-4269-99EE-24C6CED12C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2172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97E6-70FC-4A26-B706-2EDD92D13524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FDB1-7780-4269-99EE-24C6CED12C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252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97E6-70FC-4A26-B706-2EDD92D13524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FDB1-7780-4269-99EE-24C6CED12C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09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97E6-70FC-4A26-B706-2EDD92D13524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FDB1-7780-4269-99EE-24C6CED12C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554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D97E6-70FC-4A26-B706-2EDD92D13524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8FDB1-7780-4269-99EE-24C6CED12C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6742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059582"/>
            <a:ext cx="7772400" cy="1102519"/>
          </a:xfrm>
        </p:spPr>
        <p:txBody>
          <a:bodyPr>
            <a:noAutofit/>
          </a:bodyPr>
          <a:lstStyle/>
          <a:p>
            <a:r>
              <a:rPr lang="fr-FR" sz="23900" b="1" dirty="0" smtClean="0"/>
              <a:t>475</a:t>
            </a:r>
            <a:endParaRPr lang="fr-FR" sz="23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2281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189955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1) </a:t>
            </a:r>
            <a:r>
              <a:rPr lang="en-GB" sz="5400" b="1" dirty="0" err="1"/>
              <a:t>Jeso</a:t>
            </a:r>
            <a:r>
              <a:rPr lang="en-GB" sz="5400" b="1" dirty="0"/>
              <a:t> </a:t>
            </a:r>
            <a:r>
              <a:rPr lang="en-GB" sz="5400" b="1" dirty="0" err="1"/>
              <a:t>Mpamonjy</a:t>
            </a:r>
            <a:r>
              <a:rPr lang="en-GB" sz="5400" b="1" dirty="0"/>
              <a:t>, </a:t>
            </a:r>
            <a:r>
              <a:rPr lang="en-GB" sz="5400" b="1" dirty="0" err="1"/>
              <a:t>Mpiandry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            </a:t>
            </a:r>
            <a:r>
              <a:rPr lang="en-GB" sz="5400" b="1" dirty="0" err="1"/>
              <a:t>tokoa</a:t>
            </a:r>
            <a:r>
              <a:rPr lang="en-GB" sz="5400" b="1" dirty="0"/>
              <a:t> 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Ampivereno</a:t>
            </a:r>
            <a:r>
              <a:rPr lang="en-GB" sz="5400" b="1" dirty="0"/>
              <a:t> </a:t>
            </a:r>
            <a:r>
              <a:rPr lang="en-GB" sz="5400" b="1" dirty="0" err="1"/>
              <a:t>hanarak</a:t>
            </a:r>
            <a:r>
              <a:rPr lang="en-GB" sz="5400" b="1" i="1" dirty="0" err="1"/>
              <a:t>a</a:t>
            </a:r>
            <a:r>
              <a:rPr lang="en-GB" sz="5400" b="1" dirty="0"/>
              <a:t> </a:t>
            </a:r>
            <a:r>
              <a:rPr lang="en-GB" sz="5400" b="1" dirty="0" err="1"/>
              <a:t>Anao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Ondry</a:t>
            </a:r>
            <a:r>
              <a:rPr lang="en-GB" sz="5400" b="1" dirty="0"/>
              <a:t> mania, </a:t>
            </a:r>
            <a:r>
              <a:rPr lang="en-GB" sz="5400" b="1" dirty="0" err="1"/>
              <a:t>manary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soa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Aza</a:t>
            </a:r>
            <a:r>
              <a:rPr lang="en-GB" sz="5400" b="1" dirty="0"/>
              <a:t> </a:t>
            </a:r>
            <a:r>
              <a:rPr lang="en-GB" sz="5400" b="1" dirty="0" err="1"/>
              <a:t>avela</a:t>
            </a:r>
            <a:r>
              <a:rPr lang="en-GB" sz="5400" b="1" dirty="0"/>
              <a:t> </a:t>
            </a:r>
            <a:r>
              <a:rPr lang="en-GB" sz="5400" b="1" dirty="0" err="1"/>
              <a:t>hial</a:t>
            </a:r>
            <a:r>
              <a:rPr lang="en-GB" sz="5400" b="1" i="1" dirty="0" err="1"/>
              <a:t>a</a:t>
            </a:r>
            <a:r>
              <a:rPr lang="en-GB" sz="5400" b="1" dirty="0"/>
              <a:t> </a:t>
            </a:r>
            <a:r>
              <a:rPr lang="en-GB" sz="5400" b="1" dirty="0" err="1"/>
              <a:t>aminao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2190580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189955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2) </a:t>
            </a:r>
            <a:r>
              <a:rPr lang="en-GB" sz="5400" b="1" dirty="0" err="1"/>
              <a:t>Taomin’ny</a:t>
            </a:r>
            <a:r>
              <a:rPr lang="en-GB" sz="5400" b="1" dirty="0"/>
              <a:t> </a:t>
            </a:r>
            <a:r>
              <a:rPr lang="en-GB" sz="5400" b="1" dirty="0" err="1"/>
              <a:t>ratsy</a:t>
            </a:r>
            <a:r>
              <a:rPr lang="en-GB" sz="5400" b="1" dirty="0"/>
              <a:t>, </a:t>
            </a:r>
            <a:r>
              <a:rPr lang="en-GB" sz="5400" b="1" dirty="0" err="1"/>
              <a:t>fitahin</a:t>
            </a:r>
            <a:r>
              <a:rPr lang="en-GB" sz="5400" b="1" dirty="0"/>
              <a:t>-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            </a:t>
            </a:r>
            <a:r>
              <a:rPr lang="en-GB" sz="5400" b="1" dirty="0" err="1"/>
              <a:t>tSatana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smtClean="0"/>
              <a:t>Mila </a:t>
            </a:r>
            <a:r>
              <a:rPr lang="en-GB" sz="5400" b="1" dirty="0" err="1"/>
              <a:t>ho</a:t>
            </a:r>
            <a:r>
              <a:rPr lang="en-GB" sz="5400" b="1" dirty="0"/>
              <a:t> </a:t>
            </a:r>
            <a:r>
              <a:rPr lang="en-GB" sz="5400" b="1" dirty="0" err="1"/>
              <a:t>lasan-ko</a:t>
            </a:r>
            <a:r>
              <a:rPr lang="en-GB" sz="5400" b="1" dirty="0"/>
              <a:t> </a:t>
            </a:r>
            <a:r>
              <a:rPr lang="en-GB" sz="5400" b="1" dirty="0" err="1"/>
              <a:t>babo</a:t>
            </a:r>
            <a:r>
              <a:rPr lang="en-GB" sz="5400" b="1" dirty="0"/>
              <a:t> </a:t>
            </a:r>
            <a:r>
              <a:rPr lang="en-GB" sz="5400" b="1" i="1" dirty="0" err="1"/>
              <a:t>i</a:t>
            </a:r>
            <a:r>
              <a:rPr lang="en-GB" sz="5400" b="1" dirty="0" err="1"/>
              <a:t>zahay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Fa</a:t>
            </a:r>
            <a:r>
              <a:rPr lang="en-GB" sz="5400" b="1" dirty="0" smtClean="0"/>
              <a:t> </a:t>
            </a:r>
            <a:r>
              <a:rPr lang="en-GB" sz="5400" b="1" dirty="0" err="1"/>
              <a:t>Hianao</a:t>
            </a:r>
            <a:r>
              <a:rPr lang="en-GB" sz="5400" b="1" dirty="0"/>
              <a:t> no </a:t>
            </a:r>
            <a:r>
              <a:rPr lang="en-GB" sz="5400" b="1" dirty="0" err="1"/>
              <a:t>mahery</a:t>
            </a:r>
            <a:r>
              <a:rPr lang="en-GB" sz="5400" b="1" dirty="0"/>
              <a:t> </a:t>
            </a:r>
            <a:r>
              <a:rPr lang="en-GB" sz="5400" b="1" dirty="0" err="1"/>
              <a:t>mitana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Tsy</a:t>
            </a:r>
            <a:r>
              <a:rPr lang="en-GB" sz="5400" b="1" dirty="0" smtClean="0"/>
              <a:t> </a:t>
            </a:r>
            <a:r>
              <a:rPr lang="en-GB" sz="5400" b="1" dirty="0" err="1"/>
              <a:t>hahavery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ondry</a:t>
            </a:r>
            <a:r>
              <a:rPr lang="en-GB" sz="5400" b="1" dirty="0"/>
              <a:t> </a:t>
            </a:r>
            <a:r>
              <a:rPr lang="en-GB" sz="5400" b="1" dirty="0" err="1"/>
              <a:t>iray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3083365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669827"/>
            <a:ext cx="9144000" cy="118995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5400" b="1" dirty="0" smtClean="0">
                <a:solidFill>
                  <a:srgbClr val="FF0000"/>
                </a:solidFill>
              </a:rPr>
              <a:t>3) </a:t>
            </a:r>
            <a:r>
              <a:rPr lang="en-GB" sz="5400" b="1" dirty="0" err="1"/>
              <a:t>Varivariana</a:t>
            </a:r>
            <a:r>
              <a:rPr lang="en-GB" sz="5400" b="1" dirty="0"/>
              <a:t>, </a:t>
            </a:r>
            <a:r>
              <a:rPr lang="en-GB" sz="5400" b="1" dirty="0" err="1"/>
              <a:t>salasalaina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Be </a:t>
            </a:r>
            <a:r>
              <a:rPr lang="en-GB" sz="5400" b="1" dirty="0" err="1"/>
              <a:t>ahiahy</a:t>
            </a:r>
            <a:r>
              <a:rPr lang="en-GB" sz="5400" b="1" dirty="0"/>
              <a:t>, </a:t>
            </a:r>
            <a:r>
              <a:rPr lang="en-GB" sz="5400" b="1" dirty="0" err="1"/>
              <a:t>jereo</a:t>
            </a:r>
            <a:r>
              <a:rPr lang="en-GB" sz="5400" b="1" dirty="0"/>
              <a:t> </a:t>
            </a:r>
            <a:r>
              <a:rPr lang="en-GB" sz="5400" b="1" dirty="0" err="1"/>
              <a:t>izahay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Ampianaro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hary</a:t>
            </a:r>
            <a:r>
              <a:rPr lang="en-GB" sz="5400" b="1" dirty="0"/>
              <a:t> </a:t>
            </a:r>
            <a:r>
              <a:rPr lang="en-GB" sz="5400" b="1" dirty="0" err="1"/>
              <a:t>saina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Ampitsaharo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fanianay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3777980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669827"/>
            <a:ext cx="9144000" cy="1189955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4) </a:t>
            </a:r>
            <a:r>
              <a:rPr lang="en-GB" sz="5400" b="1" dirty="0" err="1"/>
              <a:t>Aina</a:t>
            </a:r>
            <a:r>
              <a:rPr lang="en-GB" sz="5400" b="1" dirty="0"/>
              <a:t> </a:t>
            </a:r>
            <a:r>
              <a:rPr lang="en-GB" sz="5400" b="1" dirty="0" err="1"/>
              <a:t>nomenao</a:t>
            </a:r>
            <a:r>
              <a:rPr lang="en-GB" sz="5400" b="1" dirty="0"/>
              <a:t> </a:t>
            </a:r>
            <a:r>
              <a:rPr lang="en-GB" sz="5400" b="1" dirty="0" err="1"/>
              <a:t>hisolo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very,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Ary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ranao</a:t>
            </a:r>
            <a:r>
              <a:rPr lang="en-GB" sz="5400" b="1" dirty="0"/>
              <a:t> </a:t>
            </a:r>
            <a:r>
              <a:rPr lang="en-GB" sz="5400" b="1" dirty="0" err="1"/>
              <a:t>nanvotra</a:t>
            </a:r>
            <a:r>
              <a:rPr lang="en-GB" sz="5400" b="1" dirty="0"/>
              <a:t> </a:t>
            </a:r>
            <a:r>
              <a:rPr lang="en-GB" sz="5400" b="1" dirty="0" err="1"/>
              <a:t>anay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Hianao</a:t>
            </a:r>
            <a:r>
              <a:rPr lang="en-GB" sz="5400" b="1" dirty="0"/>
              <a:t> no </a:t>
            </a:r>
            <a:r>
              <a:rPr lang="en-GB" sz="5400" b="1" dirty="0" err="1"/>
              <a:t>nitondra</a:t>
            </a:r>
            <a:r>
              <a:rPr lang="en-GB" sz="5400" b="1" dirty="0"/>
              <a:t> </a:t>
            </a:r>
            <a:r>
              <a:rPr lang="en-GB" sz="5400" b="1" dirty="0" err="1"/>
              <a:t>irery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Fampijalian-kanitsy</a:t>
            </a:r>
            <a:r>
              <a:rPr lang="en-GB" sz="5400" b="1" dirty="0"/>
              <a:t> </a:t>
            </a:r>
            <a:r>
              <a:rPr lang="en-GB" sz="5400" b="1" dirty="0" err="1"/>
              <a:t>anay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2874709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189955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5)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fiainan-tsi-hita</a:t>
            </a:r>
            <a:r>
              <a:rPr lang="en-GB" sz="5400" b="1" dirty="0"/>
              <a:t> </a:t>
            </a:r>
            <a:r>
              <a:rPr lang="en-GB" sz="5400" b="1" dirty="0" err="1"/>
              <a:t>resenao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Velona</a:t>
            </a:r>
            <a:r>
              <a:rPr lang="en-GB" sz="5400" b="1" dirty="0"/>
              <a:t> </a:t>
            </a:r>
            <a:r>
              <a:rPr lang="en-GB" sz="5400" b="1" dirty="0" err="1"/>
              <a:t>mandrakizay</a:t>
            </a:r>
            <a:r>
              <a:rPr lang="en-GB" sz="5400" b="1" dirty="0"/>
              <a:t> </a:t>
            </a:r>
            <a:r>
              <a:rPr lang="en-GB" sz="5400" b="1" dirty="0" err="1"/>
              <a:t>Hianao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Dia</a:t>
            </a:r>
            <a:r>
              <a:rPr lang="en-GB" sz="5400" b="1" dirty="0"/>
              <a:t> </a:t>
            </a:r>
            <a:r>
              <a:rPr lang="en-GB" sz="5400" b="1" dirty="0" err="1"/>
              <a:t>fiainana</a:t>
            </a:r>
            <a:r>
              <a:rPr lang="en-GB" sz="5400" b="1" dirty="0"/>
              <a:t> an-</a:t>
            </a:r>
            <a:r>
              <a:rPr lang="en-GB" sz="5400" b="1" dirty="0" err="1"/>
              <a:t>danitra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            </a:t>
            </a:r>
            <a:r>
              <a:rPr lang="en-GB" sz="5400" b="1" dirty="0" err="1"/>
              <a:t>omenao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i="1" dirty="0" err="1"/>
              <a:t>I</a:t>
            </a:r>
            <a:r>
              <a:rPr lang="en-GB" sz="5400" b="1" dirty="0" err="1"/>
              <a:t>zay</a:t>
            </a:r>
            <a:r>
              <a:rPr lang="en-GB" sz="5400" b="1" dirty="0"/>
              <a:t> </a:t>
            </a:r>
            <a:r>
              <a:rPr lang="en-GB" sz="5400" b="1" dirty="0" err="1"/>
              <a:t>ondry</a:t>
            </a:r>
            <a:r>
              <a:rPr lang="en-GB" sz="5400" b="1" dirty="0"/>
              <a:t> </a:t>
            </a:r>
            <a:r>
              <a:rPr lang="en-GB" sz="5400" b="1" dirty="0" err="1"/>
              <a:t>mety</a:t>
            </a:r>
            <a:r>
              <a:rPr lang="en-GB" sz="5400" b="1" dirty="0"/>
              <a:t> </a:t>
            </a:r>
            <a:r>
              <a:rPr lang="en-GB" sz="5400" b="1" dirty="0" err="1"/>
              <a:t>manaraka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            </a:t>
            </a:r>
            <a:r>
              <a:rPr lang="en-GB" sz="5400" b="1" dirty="0" err="1"/>
              <a:t>Anao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1768722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33</Words>
  <Application>Microsoft Office PowerPoint</Application>
  <PresentationFormat>Affichage à l'écran (16:9)</PresentationFormat>
  <Paragraphs>6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475</vt:lpstr>
      <vt:lpstr>1) Jeso Mpamonjy, Mpiandry                 tokoa     Ampivereno hanaraka Anao ;    Ondry mania, manary ny soa,    Aza avela hiala aminao.</vt:lpstr>
      <vt:lpstr>2) Taomin’ny ratsy, fitahin-                 tSatana, Mila ho lasan-ko babo izahay, Fa Hianao no mahery mitana Tsy hahavery ny ondry iray.</vt:lpstr>
      <vt:lpstr>3) Varivariana, salasalaina,    Be ahiahy, jereo izahay ;    Ampianaro ny tsy hary saina,    Ampitsaharo ny fanianay.</vt:lpstr>
      <vt:lpstr>4) Aina nomenao hisolo ny very,    Ary ny ranao nanvotra anay,    Fa Hianao no nitondra irery    Fampijalian-kanitsy anay.</vt:lpstr>
      <vt:lpstr>5) Fa ny fiainan-tsi-hita resenao    Velona mandrakizay Hianao ;    Dia fiainana an-danitra                 omenao    Izay ondry mety manaraka                 Anao.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475</dc:title>
  <dc:creator>ami</dc:creator>
  <cp:lastModifiedBy>ami</cp:lastModifiedBy>
  <cp:revision>1</cp:revision>
  <dcterms:created xsi:type="dcterms:W3CDTF">2014-10-28T12:52:51Z</dcterms:created>
  <dcterms:modified xsi:type="dcterms:W3CDTF">2014-10-28T12:55:51Z</dcterms:modified>
</cp:coreProperties>
</file>