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dirty="0" smtClean="0"/>
              <a:t>476</a:t>
            </a:r>
            <a:endParaRPr lang="fr-FR" sz="239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19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6512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dirty="0"/>
              <a:t>1</a:t>
            </a:r>
            <a:r>
              <a:rPr lang="en-GB" sz="6600" dirty="0"/>
              <a:t> </a:t>
            </a:r>
            <a:r>
              <a:rPr lang="en-GB" sz="6600" dirty="0" err="1"/>
              <a:t>Ny</a:t>
            </a:r>
            <a:r>
              <a:rPr lang="en-GB" sz="6600" dirty="0"/>
              <a:t> </a:t>
            </a:r>
            <a:r>
              <a:rPr lang="en-GB" sz="6600" dirty="0" err="1"/>
              <a:t>eo</a:t>
            </a:r>
            <a:r>
              <a:rPr lang="en-GB" sz="6600" dirty="0"/>
              <a:t> </a:t>
            </a:r>
            <a:r>
              <a:rPr lang="en-GB" sz="6600" dirty="0" err="1"/>
              <a:t>akaikinao</a:t>
            </a:r>
            <a:r>
              <a:rPr lang="en-GB" sz="6600" dirty="0"/>
              <a:t>, </a:t>
            </a:r>
            <a:r>
              <a:rPr lang="en-GB" sz="6600" dirty="0" err="1"/>
              <a:t>ry</a:t>
            </a:r>
            <a:r>
              <a:rPr lang="en-GB" sz="6600" dirty="0"/>
              <a:t> Ray,</a:t>
            </a:r>
            <a:r>
              <a:rPr lang="fr-FR" sz="6600" dirty="0"/>
              <a:t/>
            </a:r>
            <a:br>
              <a:rPr lang="fr-FR" sz="6600" dirty="0"/>
            </a:br>
            <a:r>
              <a:rPr lang="en-GB" sz="6600" dirty="0"/>
              <a:t>    No </a:t>
            </a:r>
            <a:r>
              <a:rPr lang="en-GB" sz="6600" dirty="0" err="1"/>
              <a:t>mamiko</a:t>
            </a:r>
            <a:r>
              <a:rPr lang="en-GB" sz="6600" dirty="0"/>
              <a:t> </a:t>
            </a:r>
            <a:r>
              <a:rPr lang="en-GB" sz="6600" dirty="0" err="1"/>
              <a:t>izao</a:t>
            </a:r>
            <a:r>
              <a:rPr lang="en-GB" sz="6600" dirty="0"/>
              <a:t>,</a:t>
            </a:r>
            <a:r>
              <a:rPr lang="fr-FR" sz="6600" dirty="0"/>
              <a:t/>
            </a:r>
            <a:br>
              <a:rPr lang="fr-FR" sz="6600" dirty="0"/>
            </a:br>
            <a:r>
              <a:rPr lang="en-GB" sz="6600" dirty="0"/>
              <a:t>   </a:t>
            </a:r>
            <a:r>
              <a:rPr lang="en-GB" sz="6600" dirty="0" err="1"/>
              <a:t>Hanjary</a:t>
            </a:r>
            <a:r>
              <a:rPr lang="en-GB" sz="6600" dirty="0"/>
              <a:t> </a:t>
            </a:r>
            <a:r>
              <a:rPr lang="en-GB" sz="6600" dirty="0" err="1"/>
              <a:t>tena</a:t>
            </a:r>
            <a:r>
              <a:rPr lang="en-GB" sz="6600" dirty="0"/>
              <a:t> </a:t>
            </a:r>
            <a:r>
              <a:rPr lang="en-GB" sz="6600" dirty="0" err="1"/>
              <a:t>tafaray</a:t>
            </a:r>
            <a:r>
              <a:rPr lang="fr-FR" sz="6600" dirty="0"/>
              <a:t/>
            </a:r>
            <a:br>
              <a:rPr lang="fr-FR" sz="6600" dirty="0"/>
            </a:br>
            <a:r>
              <a:rPr lang="en-GB" sz="6600" dirty="0"/>
              <a:t>    </a:t>
            </a:r>
            <a:r>
              <a:rPr lang="en-GB" sz="6600" dirty="0" err="1"/>
              <a:t>Ny</a:t>
            </a:r>
            <a:r>
              <a:rPr lang="en-GB" sz="6600" dirty="0"/>
              <a:t> </a:t>
            </a:r>
            <a:r>
              <a:rPr lang="en-GB" sz="6600" dirty="0" err="1"/>
              <a:t>foko</a:t>
            </a:r>
            <a:r>
              <a:rPr lang="en-GB" sz="6600" dirty="0"/>
              <a:t> </a:t>
            </a:r>
            <a:r>
              <a:rPr lang="en-GB" sz="6600" dirty="0" err="1"/>
              <a:t>sy</a:t>
            </a:r>
            <a:r>
              <a:rPr lang="en-GB" sz="6600" dirty="0"/>
              <a:t> </a:t>
            </a:r>
            <a:r>
              <a:rPr lang="en-GB" sz="6600" dirty="0" err="1"/>
              <a:t>ny</a:t>
            </a:r>
            <a:r>
              <a:rPr lang="en-GB" sz="6600" dirty="0"/>
              <a:t> </a:t>
            </a:r>
            <a:r>
              <a:rPr lang="en-GB" sz="6600" dirty="0" err="1"/>
              <a:t>Anao</a:t>
            </a:r>
            <a:r>
              <a:rPr lang="en-GB" sz="6600" dirty="0" smtClean="0"/>
              <a:t>,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31828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6512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dirty="0" err="1"/>
              <a:t>Soa</a:t>
            </a:r>
            <a:r>
              <a:rPr lang="en-GB" sz="6600" dirty="0"/>
              <a:t> re, </a:t>
            </a:r>
            <a:r>
              <a:rPr lang="en-GB" sz="6600" dirty="0" err="1"/>
              <a:t>ry</a:t>
            </a:r>
            <a:r>
              <a:rPr lang="en-GB" sz="6600" dirty="0"/>
              <a:t> </a:t>
            </a:r>
            <a:r>
              <a:rPr lang="en-GB" sz="6600" dirty="0" err="1"/>
              <a:t>Raiko</a:t>
            </a:r>
            <a:r>
              <a:rPr lang="en-GB" sz="6600" dirty="0"/>
              <a:t> ô !</a:t>
            </a:r>
            <a:r>
              <a:rPr lang="fr-FR" sz="6600" dirty="0"/>
              <a:t/>
            </a:r>
            <a:br>
              <a:rPr lang="fr-FR" sz="6600" dirty="0"/>
            </a:br>
            <a:r>
              <a:rPr lang="en-GB" sz="6600" dirty="0"/>
              <a:t>       </a:t>
            </a:r>
            <a:r>
              <a:rPr lang="en-GB" sz="6600" dirty="0" err="1"/>
              <a:t>Ra</a:t>
            </a:r>
            <a:r>
              <a:rPr lang="en-GB" sz="6600" i="1" dirty="0" err="1"/>
              <a:t>ha</a:t>
            </a:r>
            <a:r>
              <a:rPr lang="en-GB" sz="6600" dirty="0"/>
              <a:t> </a:t>
            </a:r>
            <a:r>
              <a:rPr lang="en-GB" sz="6600" dirty="0" err="1"/>
              <a:t>eo</a:t>
            </a:r>
            <a:r>
              <a:rPr lang="en-GB" sz="6600" dirty="0"/>
              <a:t> </a:t>
            </a:r>
            <a:r>
              <a:rPr lang="en-GB" sz="6600" dirty="0" err="1"/>
              <a:t>anilanao</a:t>
            </a:r>
            <a:r>
              <a:rPr lang="en-GB" sz="6600" dirty="0"/>
              <a:t> ;</a:t>
            </a:r>
            <a:r>
              <a:rPr lang="fr-FR" sz="6600" dirty="0"/>
              <a:t/>
            </a:r>
            <a:br>
              <a:rPr lang="fr-FR" sz="6600" dirty="0"/>
            </a:br>
            <a:r>
              <a:rPr lang="en-GB" sz="6600" dirty="0"/>
              <a:t>      </a:t>
            </a:r>
            <a:r>
              <a:rPr lang="en-GB" sz="6600" dirty="0" err="1"/>
              <a:t>Ny</a:t>
            </a:r>
            <a:r>
              <a:rPr lang="en-GB" sz="6600" dirty="0"/>
              <a:t> </a:t>
            </a:r>
            <a:r>
              <a:rPr lang="en-GB" sz="6600" dirty="0" err="1"/>
              <a:t>hazofijaliana</a:t>
            </a:r>
            <a:r>
              <a:rPr lang="fr-FR" sz="6600" dirty="0"/>
              <a:t/>
            </a:r>
            <a:br>
              <a:rPr lang="fr-FR" sz="6600" dirty="0"/>
            </a:br>
            <a:r>
              <a:rPr lang="en-GB" sz="6600" dirty="0"/>
              <a:t>       </a:t>
            </a:r>
            <a:r>
              <a:rPr lang="en-GB" sz="6600" dirty="0" err="1"/>
              <a:t>Ho</a:t>
            </a:r>
            <a:r>
              <a:rPr lang="en-GB" sz="6600" dirty="0"/>
              <a:t> </a:t>
            </a:r>
            <a:r>
              <a:rPr lang="en-GB" sz="6600" dirty="0" err="1"/>
              <a:t>tonga</a:t>
            </a:r>
            <a:r>
              <a:rPr lang="en-GB" sz="6600" dirty="0"/>
              <a:t> </a:t>
            </a:r>
            <a:r>
              <a:rPr lang="en-GB" sz="6600" dirty="0" err="1"/>
              <a:t>maivana</a:t>
            </a:r>
            <a:r>
              <a:rPr lang="en-GB" sz="6600" dirty="0"/>
              <a:t>.</a:t>
            </a:r>
            <a:endParaRPr lang="fr-FR" sz="6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733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6512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dirty="0" smtClean="0"/>
              <a:t>2 </a:t>
            </a:r>
            <a:r>
              <a:rPr lang="en-GB" sz="6600" dirty="0" err="1" smtClean="0"/>
              <a:t>Ny</a:t>
            </a:r>
            <a:r>
              <a:rPr lang="en-GB" sz="6600" dirty="0" smtClean="0"/>
              <a:t> </a:t>
            </a:r>
            <a:r>
              <a:rPr lang="en-GB" sz="6600" dirty="0" err="1" smtClean="0"/>
              <a:t>eo</a:t>
            </a:r>
            <a:r>
              <a:rPr lang="en-GB" sz="6600" dirty="0" smtClean="0"/>
              <a:t> </a:t>
            </a:r>
            <a:r>
              <a:rPr lang="en-GB" sz="6600" dirty="0" err="1" smtClean="0"/>
              <a:t>akaikinao</a:t>
            </a:r>
            <a:r>
              <a:rPr lang="en-GB" sz="6600" dirty="0" smtClean="0"/>
              <a:t>, </a:t>
            </a:r>
            <a:r>
              <a:rPr lang="en-GB" sz="6600" dirty="0" err="1" smtClean="0"/>
              <a:t>ry</a:t>
            </a:r>
            <a:r>
              <a:rPr lang="en-GB" sz="6600" dirty="0" smtClean="0"/>
              <a:t> Ray,</a:t>
            </a:r>
            <a:r>
              <a:rPr lang="fr-FR" sz="6600" dirty="0" smtClean="0"/>
              <a:t/>
            </a:r>
            <a:br>
              <a:rPr lang="fr-FR" sz="6600" dirty="0" smtClean="0"/>
            </a:br>
            <a:r>
              <a:rPr lang="en-GB" sz="6600" dirty="0" smtClean="0"/>
              <a:t>    No </a:t>
            </a:r>
            <a:r>
              <a:rPr lang="en-GB" sz="6600" dirty="0" err="1" smtClean="0"/>
              <a:t>herin-janakao</a:t>
            </a:r>
            <a:r>
              <a:rPr lang="en-GB" sz="6600" dirty="0" smtClean="0"/>
              <a:t> ;</a:t>
            </a:r>
            <a:r>
              <a:rPr lang="fr-FR" sz="6600" dirty="0" smtClean="0"/>
              <a:t/>
            </a:r>
            <a:br>
              <a:rPr lang="fr-FR" sz="6600" dirty="0" smtClean="0"/>
            </a:br>
            <a:r>
              <a:rPr lang="en-GB" sz="6600" dirty="0" smtClean="0"/>
              <a:t>   </a:t>
            </a:r>
            <a:r>
              <a:rPr lang="en-GB" sz="6600" dirty="0" err="1" smtClean="0"/>
              <a:t>Hianao</a:t>
            </a:r>
            <a:r>
              <a:rPr lang="en-GB" sz="6600" dirty="0" smtClean="0"/>
              <a:t> </a:t>
            </a:r>
            <a:r>
              <a:rPr lang="en-GB" sz="6600" dirty="0" err="1" smtClean="0"/>
              <a:t>irery</a:t>
            </a:r>
            <a:r>
              <a:rPr lang="en-GB" sz="6600" dirty="0" smtClean="0"/>
              <a:t> no </a:t>
            </a:r>
            <a:r>
              <a:rPr lang="en-GB" sz="6600" dirty="0" err="1" smtClean="0"/>
              <a:t>mahay</a:t>
            </a:r>
            <a:r>
              <a:rPr lang="fr-FR" sz="6600" dirty="0" smtClean="0"/>
              <a:t/>
            </a:r>
            <a:br>
              <a:rPr lang="fr-FR" sz="6600" dirty="0" smtClean="0"/>
            </a:br>
            <a:r>
              <a:rPr lang="en-GB" sz="6600" dirty="0" smtClean="0"/>
              <a:t>    </a:t>
            </a:r>
            <a:r>
              <a:rPr lang="en-GB" sz="6600" dirty="0" err="1" smtClean="0"/>
              <a:t>Manampy</a:t>
            </a:r>
            <a:r>
              <a:rPr lang="en-GB" sz="6600" dirty="0" smtClean="0"/>
              <a:t> </a:t>
            </a:r>
            <a:r>
              <a:rPr lang="en-GB" sz="6600" dirty="0" err="1" smtClean="0"/>
              <a:t>ahy</a:t>
            </a:r>
            <a:r>
              <a:rPr lang="en-GB" sz="6600" dirty="0" smtClean="0"/>
              <a:t> </a:t>
            </a:r>
            <a:r>
              <a:rPr lang="en-GB" sz="6600" dirty="0" err="1" smtClean="0"/>
              <a:t>izao</a:t>
            </a:r>
            <a:r>
              <a:rPr lang="en-GB" sz="6600" dirty="0" smtClean="0"/>
              <a:t>.</a:t>
            </a:r>
            <a:endParaRPr lang="fr-FR" sz="6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051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6512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dirty="0"/>
              <a:t> </a:t>
            </a:r>
            <a:r>
              <a:rPr lang="en-GB" sz="6600" dirty="0" err="1"/>
              <a:t>Soa</a:t>
            </a:r>
            <a:r>
              <a:rPr lang="en-GB" sz="6600" dirty="0"/>
              <a:t> re, </a:t>
            </a:r>
            <a:r>
              <a:rPr lang="en-GB" sz="6600" dirty="0" err="1"/>
              <a:t>ry</a:t>
            </a:r>
            <a:r>
              <a:rPr lang="en-GB" sz="6600" dirty="0"/>
              <a:t> </a:t>
            </a:r>
            <a:r>
              <a:rPr lang="en-GB" sz="6600" dirty="0" err="1"/>
              <a:t>Raiko</a:t>
            </a:r>
            <a:r>
              <a:rPr lang="en-GB" sz="6600" dirty="0"/>
              <a:t> ô !</a:t>
            </a:r>
            <a:r>
              <a:rPr lang="fr-FR" sz="6600" dirty="0"/>
              <a:t/>
            </a:r>
            <a:br>
              <a:rPr lang="fr-FR" sz="6600" dirty="0"/>
            </a:br>
            <a:r>
              <a:rPr lang="en-GB" sz="6600" dirty="0"/>
              <a:t>       </a:t>
            </a:r>
            <a:r>
              <a:rPr lang="en-GB" sz="6600" dirty="0" err="1"/>
              <a:t>Ra</a:t>
            </a:r>
            <a:r>
              <a:rPr lang="en-GB" sz="6600" i="1" dirty="0" err="1"/>
              <a:t>ha</a:t>
            </a:r>
            <a:r>
              <a:rPr lang="en-GB" sz="6600" dirty="0"/>
              <a:t> </a:t>
            </a:r>
            <a:r>
              <a:rPr lang="en-GB" sz="6600" dirty="0" err="1"/>
              <a:t>eo</a:t>
            </a:r>
            <a:r>
              <a:rPr lang="en-GB" sz="6600" dirty="0"/>
              <a:t> </a:t>
            </a:r>
            <a:r>
              <a:rPr lang="en-GB" sz="6600" dirty="0" err="1"/>
              <a:t>anilanao</a:t>
            </a:r>
            <a:r>
              <a:rPr lang="en-GB" sz="6600" dirty="0"/>
              <a:t> ;</a:t>
            </a:r>
            <a:r>
              <a:rPr lang="fr-FR" sz="6600" dirty="0"/>
              <a:t/>
            </a:r>
            <a:br>
              <a:rPr lang="fr-FR" sz="6600" dirty="0"/>
            </a:br>
            <a:r>
              <a:rPr lang="en-GB" sz="6600" dirty="0"/>
              <a:t>      </a:t>
            </a:r>
            <a:r>
              <a:rPr lang="en-GB" sz="6600" dirty="0" err="1"/>
              <a:t>Ny</a:t>
            </a:r>
            <a:r>
              <a:rPr lang="en-GB" sz="6600" dirty="0"/>
              <a:t> </a:t>
            </a:r>
            <a:r>
              <a:rPr lang="en-GB" sz="6600" dirty="0" err="1"/>
              <a:t>ota</a:t>
            </a:r>
            <a:r>
              <a:rPr lang="en-GB" sz="6600" dirty="0"/>
              <a:t> </a:t>
            </a:r>
            <a:r>
              <a:rPr lang="en-GB" sz="6600" dirty="0" err="1"/>
              <a:t>tsy</a:t>
            </a:r>
            <a:r>
              <a:rPr lang="en-GB" sz="6600" dirty="0"/>
              <a:t> </a:t>
            </a:r>
            <a:r>
              <a:rPr lang="en-GB" sz="6600" dirty="0" err="1"/>
              <a:t>hanapaka</a:t>
            </a:r>
            <a:r>
              <a:rPr lang="fr-FR" sz="6600" dirty="0"/>
              <a:t/>
            </a:r>
            <a:br>
              <a:rPr lang="fr-FR" sz="6600" dirty="0"/>
            </a:br>
            <a:r>
              <a:rPr lang="en-GB" sz="6600" dirty="0"/>
              <a:t>       </a:t>
            </a:r>
            <a:r>
              <a:rPr lang="en-GB" sz="6600" dirty="0" err="1"/>
              <a:t>Ny</a:t>
            </a:r>
            <a:r>
              <a:rPr lang="en-GB" sz="6600" dirty="0"/>
              <a:t> </a:t>
            </a:r>
            <a:r>
              <a:rPr lang="en-GB" sz="6600" dirty="0" err="1"/>
              <a:t>olon</a:t>
            </a:r>
            <a:r>
              <a:rPr lang="en-GB" sz="6600" i="1" dirty="0" err="1"/>
              <a:t>a</a:t>
            </a:r>
            <a:r>
              <a:rPr lang="en-GB" sz="6600" dirty="0"/>
              <a:t> </a:t>
            </a:r>
            <a:r>
              <a:rPr lang="en-GB" sz="6600" dirty="0" err="1"/>
              <a:t>afaka</a:t>
            </a:r>
            <a:r>
              <a:rPr lang="en-GB" sz="6600" dirty="0"/>
              <a:t>.</a:t>
            </a:r>
            <a:endParaRPr lang="fr-FR" sz="6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613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6512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dirty="0"/>
              <a:t>3</a:t>
            </a:r>
            <a:r>
              <a:rPr lang="en-GB" sz="6600" dirty="0"/>
              <a:t> </a:t>
            </a:r>
            <a:r>
              <a:rPr lang="en-GB" sz="6600" dirty="0" err="1"/>
              <a:t>Ny</a:t>
            </a:r>
            <a:r>
              <a:rPr lang="en-GB" sz="6600" dirty="0"/>
              <a:t> </a:t>
            </a:r>
            <a:r>
              <a:rPr lang="en-GB" sz="6600" dirty="0" err="1"/>
              <a:t>eo</a:t>
            </a:r>
            <a:r>
              <a:rPr lang="en-GB" sz="6600" dirty="0"/>
              <a:t> </a:t>
            </a:r>
            <a:r>
              <a:rPr lang="en-GB" sz="6600" dirty="0" err="1"/>
              <a:t>akaikinao</a:t>
            </a:r>
            <a:r>
              <a:rPr lang="en-GB" sz="6600" dirty="0"/>
              <a:t>, </a:t>
            </a:r>
            <a:r>
              <a:rPr lang="en-GB" sz="6600" dirty="0" err="1"/>
              <a:t>ry</a:t>
            </a:r>
            <a:r>
              <a:rPr lang="en-GB" sz="6600" dirty="0"/>
              <a:t> Ray,</a:t>
            </a:r>
            <a:r>
              <a:rPr lang="fr-FR" sz="6600" dirty="0"/>
              <a:t/>
            </a:r>
            <a:br>
              <a:rPr lang="fr-FR" sz="6600" dirty="0"/>
            </a:br>
            <a:r>
              <a:rPr lang="en-GB" sz="6600" dirty="0"/>
              <a:t>    No </a:t>
            </a:r>
            <a:r>
              <a:rPr lang="en-GB" sz="6600" dirty="0" err="1"/>
              <a:t>mandako</a:t>
            </a:r>
            <a:r>
              <a:rPr lang="en-GB" sz="6600" dirty="0"/>
              <a:t> </a:t>
            </a:r>
            <a:r>
              <a:rPr lang="en-GB" sz="6600" dirty="0" err="1"/>
              <a:t>tokoa</a:t>
            </a:r>
            <a:r>
              <a:rPr lang="en-GB" sz="6600" dirty="0"/>
              <a:t> ;</a:t>
            </a:r>
            <a:r>
              <a:rPr lang="fr-FR" sz="6600" dirty="0"/>
              <a:t/>
            </a:r>
            <a:br>
              <a:rPr lang="fr-FR" sz="6600" dirty="0"/>
            </a:br>
            <a:r>
              <a:rPr lang="en-GB" sz="6600" dirty="0"/>
              <a:t>   </a:t>
            </a:r>
            <a:r>
              <a:rPr lang="en-GB" sz="6600" dirty="0" err="1"/>
              <a:t>Ny</a:t>
            </a:r>
            <a:r>
              <a:rPr lang="en-GB" sz="6600" dirty="0"/>
              <a:t> </a:t>
            </a:r>
            <a:r>
              <a:rPr lang="en-GB" sz="6600" dirty="0" err="1"/>
              <a:t>ratsy</a:t>
            </a:r>
            <a:r>
              <a:rPr lang="en-GB" sz="6600" dirty="0"/>
              <a:t> </a:t>
            </a:r>
            <a:r>
              <a:rPr lang="en-GB" sz="6600" dirty="0" err="1"/>
              <a:t>dia</a:t>
            </a:r>
            <a:r>
              <a:rPr lang="en-GB" sz="6600" dirty="0"/>
              <a:t> </a:t>
            </a:r>
            <a:r>
              <a:rPr lang="en-GB" sz="6600" dirty="0" err="1"/>
              <a:t>tsy</a:t>
            </a:r>
            <a:r>
              <a:rPr lang="en-GB" sz="6600" dirty="0"/>
              <a:t> </a:t>
            </a:r>
            <a:r>
              <a:rPr lang="en-GB" sz="6600" dirty="0" err="1"/>
              <a:t>hahay</a:t>
            </a:r>
            <a:r>
              <a:rPr lang="fr-FR" sz="6600" dirty="0"/>
              <a:t/>
            </a:r>
            <a:br>
              <a:rPr lang="fr-FR" sz="6600" dirty="0"/>
            </a:br>
            <a:r>
              <a:rPr lang="en-GB" sz="6600" dirty="0"/>
              <a:t>    </a:t>
            </a:r>
            <a:r>
              <a:rPr lang="en-GB" sz="6600" dirty="0" err="1"/>
              <a:t>Handrombak</a:t>
            </a:r>
            <a:r>
              <a:rPr lang="en-GB" sz="6600" i="1" dirty="0" err="1"/>
              <a:t>a</a:t>
            </a:r>
            <a:r>
              <a:rPr lang="en-GB" sz="6600" dirty="0"/>
              <a:t> </a:t>
            </a:r>
            <a:r>
              <a:rPr lang="en-GB" sz="6600" dirty="0" err="1"/>
              <a:t>ahy</a:t>
            </a:r>
            <a:r>
              <a:rPr lang="en-GB" sz="6600" dirty="0"/>
              <a:t> </a:t>
            </a:r>
            <a:r>
              <a:rPr lang="en-GB" sz="6600" dirty="0" err="1"/>
              <a:t>koa</a:t>
            </a:r>
            <a:r>
              <a:rPr lang="en-GB" sz="6600" dirty="0"/>
              <a:t>,</a:t>
            </a:r>
            <a:endParaRPr lang="fr-FR" sz="6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662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6512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dirty="0" err="1"/>
              <a:t>Soa</a:t>
            </a:r>
            <a:r>
              <a:rPr lang="en-GB" sz="6000" dirty="0"/>
              <a:t> re, </a:t>
            </a:r>
            <a:r>
              <a:rPr lang="en-GB" sz="6000" dirty="0" err="1"/>
              <a:t>ry</a:t>
            </a:r>
            <a:r>
              <a:rPr lang="en-GB" sz="6000" dirty="0"/>
              <a:t> </a:t>
            </a:r>
            <a:r>
              <a:rPr lang="en-GB" sz="6000" dirty="0" err="1"/>
              <a:t>Raiko</a:t>
            </a:r>
            <a:r>
              <a:rPr lang="en-GB" sz="6000" dirty="0"/>
              <a:t> ô !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dirty="0"/>
              <a:t>       </a:t>
            </a:r>
            <a:r>
              <a:rPr lang="en-GB" sz="6000" dirty="0" err="1"/>
              <a:t>Ra</a:t>
            </a:r>
            <a:r>
              <a:rPr lang="en-GB" sz="6000" i="1" dirty="0" err="1"/>
              <a:t>ha</a:t>
            </a:r>
            <a:r>
              <a:rPr lang="en-GB" sz="6000" dirty="0"/>
              <a:t> </a:t>
            </a:r>
            <a:r>
              <a:rPr lang="en-GB" sz="6000" dirty="0" err="1"/>
              <a:t>eo</a:t>
            </a:r>
            <a:r>
              <a:rPr lang="en-GB" sz="6000" dirty="0"/>
              <a:t> </a:t>
            </a:r>
            <a:r>
              <a:rPr lang="en-GB" sz="6000" dirty="0" err="1"/>
              <a:t>anilanao</a:t>
            </a:r>
            <a:r>
              <a:rPr lang="en-GB" sz="6000" dirty="0"/>
              <a:t> ;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dirty="0"/>
              <a:t>      </a:t>
            </a:r>
            <a:r>
              <a:rPr lang="en-GB" sz="6000" dirty="0" err="1"/>
              <a:t>Ny</a:t>
            </a:r>
            <a:r>
              <a:rPr lang="en-GB" sz="6000" dirty="0"/>
              <a:t> </a:t>
            </a:r>
            <a:r>
              <a:rPr lang="en-GB" sz="6000" dirty="0" err="1"/>
              <a:t>ora</a:t>
            </a:r>
            <a:r>
              <a:rPr lang="en-GB" sz="6000" dirty="0"/>
              <a:t> </a:t>
            </a:r>
            <a:r>
              <a:rPr lang="en-GB" sz="6000" i="1" dirty="0" err="1"/>
              <a:t>i</a:t>
            </a:r>
            <a:r>
              <a:rPr lang="en-GB" sz="6000" dirty="0" err="1"/>
              <a:t>zay</a:t>
            </a:r>
            <a:r>
              <a:rPr lang="en-GB" sz="6000" dirty="0"/>
              <a:t> </a:t>
            </a:r>
            <a:r>
              <a:rPr lang="en-GB" sz="6000" dirty="0" err="1"/>
              <a:t>manjombona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dirty="0"/>
              <a:t>       </a:t>
            </a:r>
            <a:r>
              <a:rPr lang="en-GB" sz="6000" dirty="0" err="1"/>
              <a:t>Ho</a:t>
            </a:r>
            <a:r>
              <a:rPr lang="en-GB" sz="6000" dirty="0"/>
              <a:t> </a:t>
            </a:r>
            <a:r>
              <a:rPr lang="en-GB" sz="6000" dirty="0" err="1"/>
              <a:t>fiadanana</a:t>
            </a:r>
            <a:r>
              <a:rPr lang="en-GB" sz="6000" dirty="0"/>
              <a:t>.</a:t>
            </a:r>
            <a:endParaRPr lang="fr-FR" sz="6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941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6512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dirty="0"/>
              <a:t>4</a:t>
            </a:r>
            <a:r>
              <a:rPr lang="en-GB" sz="6000" dirty="0"/>
              <a:t> </a:t>
            </a:r>
            <a:r>
              <a:rPr lang="en-GB" sz="6000" dirty="0" err="1"/>
              <a:t>Ny</a:t>
            </a:r>
            <a:r>
              <a:rPr lang="en-GB" sz="6000" dirty="0"/>
              <a:t> </a:t>
            </a:r>
            <a:r>
              <a:rPr lang="en-GB" sz="6000" dirty="0" err="1"/>
              <a:t>eo</a:t>
            </a:r>
            <a:r>
              <a:rPr lang="en-GB" sz="6000" dirty="0"/>
              <a:t> </a:t>
            </a:r>
            <a:r>
              <a:rPr lang="en-GB" sz="6000" dirty="0" err="1"/>
              <a:t>akaikinao</a:t>
            </a:r>
            <a:r>
              <a:rPr lang="en-GB" sz="6000" dirty="0"/>
              <a:t>, </a:t>
            </a:r>
            <a:r>
              <a:rPr lang="en-GB" sz="6000" dirty="0" err="1"/>
              <a:t>ry</a:t>
            </a:r>
            <a:r>
              <a:rPr lang="en-GB" sz="6000" dirty="0"/>
              <a:t> Ray,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dirty="0"/>
              <a:t>    No </a:t>
            </a:r>
            <a:r>
              <a:rPr lang="en-GB" sz="6000" dirty="0" err="1"/>
              <a:t>fifaliako</a:t>
            </a:r>
            <a:r>
              <a:rPr lang="en-GB" sz="6000" dirty="0"/>
              <a:t> </a:t>
            </a:r>
            <a:r>
              <a:rPr lang="en-GB" sz="6000" i="1" dirty="0" err="1"/>
              <a:t>i</a:t>
            </a:r>
            <a:r>
              <a:rPr lang="en-GB" sz="6000" dirty="0" err="1"/>
              <a:t>zao</a:t>
            </a:r>
            <a:r>
              <a:rPr lang="en-GB" sz="6000" dirty="0"/>
              <a:t>,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dirty="0"/>
              <a:t>   </a:t>
            </a:r>
            <a:r>
              <a:rPr lang="en-GB" sz="6000" dirty="0" err="1"/>
              <a:t>Ny</a:t>
            </a:r>
            <a:r>
              <a:rPr lang="en-GB" sz="6000" dirty="0"/>
              <a:t> </a:t>
            </a:r>
            <a:r>
              <a:rPr lang="en-GB" sz="6000" dirty="0" err="1"/>
              <a:t>tanako</a:t>
            </a:r>
            <a:r>
              <a:rPr lang="en-GB" sz="6000" dirty="0"/>
              <a:t> </a:t>
            </a:r>
            <a:r>
              <a:rPr lang="en-GB" sz="6000" dirty="0" err="1"/>
              <a:t>dia</a:t>
            </a:r>
            <a:r>
              <a:rPr lang="en-GB" sz="6000" dirty="0"/>
              <a:t> </a:t>
            </a:r>
            <a:r>
              <a:rPr lang="en-GB" sz="6000" dirty="0" err="1"/>
              <a:t>hifandray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dirty="0"/>
              <a:t>    </a:t>
            </a:r>
            <a:r>
              <a:rPr lang="en-GB" sz="6000" dirty="0" err="1"/>
              <a:t>Amin’ny</a:t>
            </a:r>
            <a:r>
              <a:rPr lang="en-GB" sz="6000" dirty="0"/>
              <a:t> </a:t>
            </a:r>
            <a:r>
              <a:rPr lang="en-GB" sz="6000" dirty="0" err="1"/>
              <a:t>tananao</a:t>
            </a:r>
            <a:r>
              <a:rPr lang="en-GB" sz="6000" dirty="0"/>
              <a:t>.</a:t>
            </a:r>
            <a:endParaRPr lang="fr-FR" sz="6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608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6512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dirty="0" err="1"/>
              <a:t>Soa</a:t>
            </a:r>
            <a:r>
              <a:rPr lang="en-GB" sz="5400" dirty="0"/>
              <a:t> re, </a:t>
            </a:r>
            <a:r>
              <a:rPr lang="en-GB" sz="5400" dirty="0" err="1"/>
              <a:t>ry</a:t>
            </a:r>
            <a:r>
              <a:rPr lang="en-GB" sz="5400" dirty="0"/>
              <a:t> </a:t>
            </a:r>
            <a:r>
              <a:rPr lang="en-GB" sz="5400" dirty="0" err="1"/>
              <a:t>Raiko</a:t>
            </a:r>
            <a:r>
              <a:rPr lang="en-GB" sz="5400" dirty="0"/>
              <a:t> ô !</a:t>
            </a:r>
            <a:r>
              <a:rPr lang="fr-FR" sz="5400" dirty="0"/>
              <a:t/>
            </a:r>
            <a:br>
              <a:rPr lang="fr-FR" sz="5400" dirty="0"/>
            </a:br>
            <a:r>
              <a:rPr lang="en-GB" sz="5400" dirty="0"/>
              <a:t>       </a:t>
            </a:r>
            <a:r>
              <a:rPr lang="en-GB" sz="5400" dirty="0" err="1"/>
              <a:t>Ra</a:t>
            </a:r>
            <a:r>
              <a:rPr lang="en-GB" sz="5400" i="1" dirty="0" err="1"/>
              <a:t>ha</a:t>
            </a:r>
            <a:r>
              <a:rPr lang="en-GB" sz="5400" dirty="0"/>
              <a:t> </a:t>
            </a:r>
            <a:r>
              <a:rPr lang="en-GB" sz="5400" dirty="0" err="1"/>
              <a:t>eo</a:t>
            </a:r>
            <a:r>
              <a:rPr lang="en-GB" sz="5400" dirty="0"/>
              <a:t> </a:t>
            </a:r>
            <a:r>
              <a:rPr lang="en-GB" sz="5400" dirty="0" err="1"/>
              <a:t>anilanao</a:t>
            </a:r>
            <a:r>
              <a:rPr lang="en-GB" sz="5400" dirty="0"/>
              <a:t> ;</a:t>
            </a:r>
            <a:r>
              <a:rPr lang="fr-FR" sz="5400" dirty="0"/>
              <a:t/>
            </a:r>
            <a:br>
              <a:rPr lang="fr-FR" sz="5400" dirty="0"/>
            </a:br>
            <a:r>
              <a:rPr lang="en-GB" sz="5400" dirty="0"/>
              <a:t>      </a:t>
            </a:r>
            <a:r>
              <a:rPr lang="en-GB" sz="5400" dirty="0" err="1"/>
              <a:t>Fenoinao</a:t>
            </a:r>
            <a:r>
              <a:rPr lang="en-GB" sz="5400" dirty="0"/>
              <a:t> </a:t>
            </a:r>
            <a:r>
              <a:rPr lang="en-GB" sz="5400" dirty="0" err="1"/>
              <a:t>fanambinan-tsoa</a:t>
            </a:r>
            <a:r>
              <a:rPr lang="fr-FR" sz="5400" dirty="0"/>
              <a:t/>
            </a:r>
            <a:br>
              <a:rPr lang="fr-FR" sz="5400" dirty="0"/>
            </a:br>
            <a:r>
              <a:rPr lang="en-GB" sz="5400" dirty="0"/>
              <a:t>       </a:t>
            </a:r>
            <a:r>
              <a:rPr lang="en-GB" sz="5400" dirty="0" err="1"/>
              <a:t>Ilay</a:t>
            </a:r>
            <a:r>
              <a:rPr lang="en-GB" sz="5400" dirty="0"/>
              <a:t> </a:t>
            </a:r>
            <a:r>
              <a:rPr lang="en-GB" sz="5400" dirty="0" err="1"/>
              <a:t>kapoakako</a:t>
            </a:r>
            <a:r>
              <a:rPr lang="en-GB" sz="5400" dirty="0"/>
              <a:t>.</a:t>
            </a:r>
            <a:endParaRPr lang="fr-FR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45241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476</vt:lpstr>
      <vt:lpstr>1 Ny eo akaikinao, ry Ray,     No mamiko izao,    Hanjary tena tafaray     Ny foko sy ny Anao,</vt:lpstr>
      <vt:lpstr>Soa re, ry Raiko ô !        Raha eo anilanao ;       Ny hazofijaliana        Ho tonga maivana.</vt:lpstr>
      <vt:lpstr>2 Ny eo akaikinao, ry Ray,     No herin-janakao ;    Hianao irery no mahay     Manampy ahy izao.</vt:lpstr>
      <vt:lpstr> Soa re, ry Raiko ô !        Raha eo anilanao ;       Ny ota tsy hanapaka        Ny olona afaka.</vt:lpstr>
      <vt:lpstr>3 Ny eo akaikinao, ry Ray,     No mandako tokoa ;    Ny ratsy dia tsy hahay     Handrombaka ahy koa,</vt:lpstr>
      <vt:lpstr>Soa re, ry Raiko ô !        Raha eo anilanao ;       Ny ora izay manjombona        Ho fiadanana.</vt:lpstr>
      <vt:lpstr>4 Ny eo akaikinao, ry Ray,     No fifaliako izao,    Ny tanako dia hifandray     Amin’ny tananao.</vt:lpstr>
      <vt:lpstr>Soa re, ry Raiko ô !        Raha eo anilanao ;       Fenoinao fanambinan-tsoa        Ilay kapoakako.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476</dc:title>
  <dc:creator>SONO</dc:creator>
  <cp:lastModifiedBy>SONO</cp:lastModifiedBy>
  <cp:revision>1</cp:revision>
  <dcterms:created xsi:type="dcterms:W3CDTF">2014-09-08T10:04:50Z</dcterms:created>
  <dcterms:modified xsi:type="dcterms:W3CDTF">2014-09-08T10:08:38Z</dcterms:modified>
</cp:coreProperties>
</file>