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B980-574F-4884-9E4C-9A2A9C955BB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4A54-33F0-44E2-A799-C1506EBF5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09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B980-574F-4884-9E4C-9A2A9C955BB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4A54-33F0-44E2-A799-C1506EBF5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76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B980-574F-4884-9E4C-9A2A9C955BB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4A54-33F0-44E2-A799-C1506EBF5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79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B980-574F-4884-9E4C-9A2A9C955BB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4A54-33F0-44E2-A799-C1506EBF5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29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B980-574F-4884-9E4C-9A2A9C955BB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4A54-33F0-44E2-A799-C1506EBF5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06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B980-574F-4884-9E4C-9A2A9C955BB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4A54-33F0-44E2-A799-C1506EBF5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09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B980-574F-4884-9E4C-9A2A9C955BB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4A54-33F0-44E2-A799-C1506EBF5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00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B980-574F-4884-9E4C-9A2A9C955BB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4A54-33F0-44E2-A799-C1506EBF5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16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B980-574F-4884-9E4C-9A2A9C955BB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4A54-33F0-44E2-A799-C1506EBF5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B980-574F-4884-9E4C-9A2A9C955BB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4A54-33F0-44E2-A799-C1506EBF5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02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B980-574F-4884-9E4C-9A2A9C955BB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4A54-33F0-44E2-A799-C1506EBF5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16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3B980-574F-4884-9E4C-9A2A9C955BB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4A54-33F0-44E2-A799-C1506EBF5D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90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477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92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Oram</a:t>
            </a:r>
            <a:r>
              <a:rPr lang="en-GB" sz="5400" b="1" dirty="0"/>
              <a:t>-be </a:t>
            </a:r>
            <a:r>
              <a:rPr lang="en-GB" sz="5400" b="1" dirty="0" err="1"/>
              <a:t>mivatravatra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Arotsahy</a:t>
            </a:r>
            <a:r>
              <a:rPr lang="en-GB" sz="5400" b="1" dirty="0"/>
              <a:t>, </a:t>
            </a:r>
            <a:r>
              <a:rPr lang="en-GB" sz="5400" b="1" dirty="0" err="1"/>
              <a:t>Tompo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mangetaheta</a:t>
            </a:r>
            <a:r>
              <a:rPr lang="en-GB" sz="5400" b="1" dirty="0"/>
              <a:t> </a:t>
            </a:r>
            <a:r>
              <a:rPr lang="en-GB" sz="5400" b="1" dirty="0" err="1"/>
              <a:t>loatra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Izahay</a:t>
            </a:r>
            <a:r>
              <a:rPr lang="en-GB" sz="5400" b="1" dirty="0"/>
              <a:t> </a:t>
            </a:r>
            <a:r>
              <a:rPr lang="en-GB" sz="5400" b="1" dirty="0" err="1"/>
              <a:t>mpanompona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O ! </a:t>
            </a:r>
            <a:r>
              <a:rPr lang="en-GB" sz="5400" b="1" dirty="0" err="1"/>
              <a:t>valio</a:t>
            </a:r>
            <a:r>
              <a:rPr lang="en-GB" sz="5400" b="1" dirty="0"/>
              <a:t>, O ! </a:t>
            </a:r>
            <a:r>
              <a:rPr lang="en-GB" sz="5400" b="1" dirty="0" err="1"/>
              <a:t>valio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Mitaraina</a:t>
            </a:r>
            <a:r>
              <a:rPr lang="en-GB" sz="5400" b="1" dirty="0"/>
              <a:t>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valio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40098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2) </a:t>
            </a:r>
            <a:r>
              <a:rPr lang="en-GB" sz="5400" b="1" dirty="0"/>
              <a:t>He ! </a:t>
            </a:r>
            <a:r>
              <a:rPr lang="en-GB" sz="5400" b="1" dirty="0" err="1"/>
              <a:t>malazo</a:t>
            </a:r>
            <a:r>
              <a:rPr lang="en-GB" sz="5400" b="1" dirty="0"/>
              <a:t> re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voly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maniry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mamoa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Nefa</a:t>
            </a:r>
            <a:r>
              <a:rPr lang="en-GB" sz="5400" b="1" dirty="0"/>
              <a:t> </a:t>
            </a:r>
            <a:r>
              <a:rPr lang="en-GB" sz="5400" b="1" dirty="0" err="1"/>
              <a:t>ra</a:t>
            </a:r>
            <a:r>
              <a:rPr lang="en-GB" sz="5400" b="1" i="1" dirty="0" err="1"/>
              <a:t>ha</a:t>
            </a:r>
            <a:r>
              <a:rPr lang="en-GB" sz="5400" b="1" dirty="0"/>
              <a:t> </a:t>
            </a:r>
            <a:r>
              <a:rPr lang="en-GB" sz="5400" b="1" dirty="0" err="1"/>
              <a:t>omenao</a:t>
            </a:r>
            <a:r>
              <a:rPr lang="en-GB" sz="5400" b="1" dirty="0"/>
              <a:t> </a:t>
            </a:r>
            <a:r>
              <a:rPr lang="en-GB" sz="5400" b="1" dirty="0" err="1"/>
              <a:t>aina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vokatra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O ! </a:t>
            </a:r>
            <a:r>
              <a:rPr lang="en-GB" sz="5400" b="1" dirty="0" err="1"/>
              <a:t>vangio</a:t>
            </a:r>
            <a:r>
              <a:rPr lang="en-GB" sz="5400" b="1" dirty="0"/>
              <a:t>, O ! </a:t>
            </a:r>
            <a:r>
              <a:rPr lang="en-GB" sz="5400" b="1" dirty="0" err="1"/>
              <a:t>vangio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Sao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maty</a:t>
            </a:r>
            <a:r>
              <a:rPr lang="en-GB" sz="5400" b="1" dirty="0"/>
              <a:t>,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vonjeo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02706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Tovy</a:t>
            </a:r>
            <a:r>
              <a:rPr lang="en-GB" sz="5400" b="1" dirty="0"/>
              <a:t> </a:t>
            </a:r>
            <a:r>
              <a:rPr lang="en-GB" sz="5400" b="1" dirty="0" err="1"/>
              <a:t>eto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Mpamonjy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nambara</a:t>
            </a:r>
            <a:r>
              <a:rPr lang="en-GB" sz="5400" b="1" dirty="0"/>
              <a:t> </a:t>
            </a:r>
            <a:r>
              <a:rPr lang="en-GB" sz="5400" b="1" dirty="0" err="1"/>
              <a:t>fahizay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iraho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Amin-</a:t>
            </a:r>
            <a:r>
              <a:rPr lang="en-GB" sz="5400" b="1" dirty="0" err="1"/>
              <a:t>kery</a:t>
            </a:r>
            <a:r>
              <a:rPr lang="en-GB" sz="5400" b="1" dirty="0"/>
              <a:t> </a:t>
            </a:r>
            <a:r>
              <a:rPr lang="en-GB" sz="5400" b="1" dirty="0" err="1"/>
              <a:t>lehibe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O ! </a:t>
            </a:r>
            <a:r>
              <a:rPr lang="en-GB" sz="5400" b="1" dirty="0" err="1"/>
              <a:t>henoy</a:t>
            </a:r>
            <a:r>
              <a:rPr lang="en-GB" sz="5400" b="1" dirty="0"/>
              <a:t>, O ! </a:t>
            </a:r>
            <a:r>
              <a:rPr lang="en-GB" sz="5400" b="1" dirty="0" err="1"/>
              <a:t>henoy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valio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vavakay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79334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/>
              <a:t>He ! </a:t>
            </a:r>
            <a:r>
              <a:rPr lang="en-GB" sz="5400" b="1" dirty="0" err="1"/>
              <a:t>toa</a:t>
            </a:r>
            <a:r>
              <a:rPr lang="en-GB" sz="5400" b="1" dirty="0"/>
              <a:t> </a:t>
            </a:r>
            <a:r>
              <a:rPr lang="en-GB" sz="5400" b="1" dirty="0" err="1"/>
              <a:t>kivy</a:t>
            </a:r>
            <a:r>
              <a:rPr lang="en-GB" sz="5400" b="1" dirty="0"/>
              <a:t>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manahy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Izahay</a:t>
            </a:r>
            <a:r>
              <a:rPr lang="en-GB" sz="5400" b="1" dirty="0"/>
              <a:t> </a:t>
            </a:r>
            <a:r>
              <a:rPr lang="en-GB" sz="5400" b="1" dirty="0" err="1"/>
              <a:t>mpiasanao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ela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Fanahy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Asehoy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herinao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O ! </a:t>
            </a:r>
            <a:r>
              <a:rPr lang="en-GB" sz="5400" b="1" dirty="0" err="1"/>
              <a:t>avia</a:t>
            </a:r>
            <a:r>
              <a:rPr lang="en-GB" sz="5400" b="1" dirty="0"/>
              <a:t>, O ! </a:t>
            </a:r>
            <a:r>
              <a:rPr lang="en-GB" sz="5400" b="1" dirty="0" err="1"/>
              <a:t>avia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Misehoa</a:t>
            </a:r>
            <a:r>
              <a:rPr lang="en-GB" sz="5400" b="1" dirty="0"/>
              <a:t>, </a:t>
            </a:r>
            <a:r>
              <a:rPr lang="en-GB" sz="5400" b="1" dirty="0" err="1"/>
              <a:t>Fanahy</a:t>
            </a:r>
            <a:r>
              <a:rPr lang="en-GB" sz="5400" b="1" dirty="0"/>
              <a:t> ô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9399499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477</vt:lpstr>
      <vt:lpstr>1) Oram-be mivatravatra,     Arotsahy, Tompo ô !    Fa mangetaheta loatra     Izahay mpanompona.    O ! valio, O ! valio,     Mitaraina ka valio.</vt:lpstr>
      <vt:lpstr>2) He ! malazo re ny voly     Izay maniry tsy mamoa ;    Nefa raha omenao aina,     Dia ho vokatra tokoa.    O ! vangio, O ! vangio,     Sao dia maty, ka vonjeo.</vt:lpstr>
      <vt:lpstr>3) Tovy eto, ry Mpamonjy !     Izay nambara fahizay,    Ka iraho ny Fanahy     Amin-kery lehibe.    O ! henoy, O ! henoy,     Ka valio ny vavakay.</vt:lpstr>
      <vt:lpstr>4) He ! toa kivy ka manahy     Izahay mpiasanao ;    Aza ela, ry Fanahy !     Asehoy ny herinao.    O ! avia, O ! avia,     Misehoa, Fanahy ô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477</dc:title>
  <dc:creator>ami</dc:creator>
  <cp:lastModifiedBy>ami</cp:lastModifiedBy>
  <cp:revision>1</cp:revision>
  <dcterms:created xsi:type="dcterms:W3CDTF">2014-10-28T12:55:51Z</dcterms:created>
  <dcterms:modified xsi:type="dcterms:W3CDTF">2014-10-28T12:59:11Z</dcterms:modified>
</cp:coreProperties>
</file>