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0" y="-1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F39F9-155F-49BD-AC8A-E6A11379D5B2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2C79-8200-4C80-9A87-204D924547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7984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F39F9-155F-49BD-AC8A-E6A11379D5B2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2C79-8200-4C80-9A87-204D924547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094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F39F9-155F-49BD-AC8A-E6A11379D5B2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2C79-8200-4C80-9A87-204D924547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5384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F39F9-155F-49BD-AC8A-E6A11379D5B2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2C79-8200-4C80-9A87-204D924547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583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F39F9-155F-49BD-AC8A-E6A11379D5B2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2C79-8200-4C80-9A87-204D924547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1841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F39F9-155F-49BD-AC8A-E6A11379D5B2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2C79-8200-4C80-9A87-204D924547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128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F39F9-155F-49BD-AC8A-E6A11379D5B2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2C79-8200-4C80-9A87-204D924547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210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F39F9-155F-49BD-AC8A-E6A11379D5B2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2C79-8200-4C80-9A87-204D924547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2968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F39F9-155F-49BD-AC8A-E6A11379D5B2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2C79-8200-4C80-9A87-204D924547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0487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F39F9-155F-49BD-AC8A-E6A11379D5B2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2C79-8200-4C80-9A87-204D924547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58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F39F9-155F-49BD-AC8A-E6A11379D5B2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2C79-8200-4C80-9A87-204D924547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480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F39F9-155F-49BD-AC8A-E6A11379D5B2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72C79-8200-4C80-9A87-204D924547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091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131590"/>
            <a:ext cx="7772400" cy="1102519"/>
          </a:xfrm>
        </p:spPr>
        <p:txBody>
          <a:bodyPr>
            <a:noAutofit/>
          </a:bodyPr>
          <a:lstStyle/>
          <a:p>
            <a:r>
              <a:rPr lang="fr-FR" sz="16600" b="1" dirty="0" smtClean="0"/>
              <a:t>478</a:t>
            </a:r>
            <a:endParaRPr lang="fr-FR" sz="166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855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73287"/>
            <a:ext cx="9144000" cy="1102519"/>
          </a:xfrm>
        </p:spPr>
        <p:txBody>
          <a:bodyPr>
            <a:noAutofit/>
          </a:bodyPr>
          <a:lstStyle/>
          <a:p>
            <a:r>
              <a:rPr lang="en-GB" sz="4800" b="1" dirty="0" smtClean="0">
                <a:solidFill>
                  <a:srgbClr val="FF0000"/>
                </a:solidFill>
              </a:rPr>
              <a:t>1)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hirako</a:t>
            </a:r>
            <a:r>
              <a:rPr lang="en-GB" sz="4800" b="1" dirty="0"/>
              <a:t> </a:t>
            </a:r>
            <a:r>
              <a:rPr lang="en-GB" sz="4800" b="1" dirty="0" err="1"/>
              <a:t>izao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  Ray be </a:t>
            </a:r>
            <a:r>
              <a:rPr lang="en-GB" sz="4800" b="1" dirty="0" err="1"/>
              <a:t>fitia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ho</a:t>
            </a:r>
            <a:r>
              <a:rPr lang="en-GB" sz="4800" b="1" dirty="0"/>
              <a:t> </a:t>
            </a:r>
            <a:r>
              <a:rPr lang="en-GB" sz="4800" b="1" dirty="0" err="1"/>
              <a:t>akaikinao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  </a:t>
            </a:r>
            <a:r>
              <a:rPr lang="en-GB" sz="4800" b="1" dirty="0" err="1"/>
              <a:t>Bebe</a:t>
            </a:r>
            <a:r>
              <a:rPr lang="en-GB" sz="4800" b="1" dirty="0"/>
              <a:t> </a:t>
            </a:r>
            <a:r>
              <a:rPr lang="en-GB" sz="4800" b="1" dirty="0" err="1"/>
              <a:t>kokoa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i="1" dirty="0" err="1"/>
              <a:t>I</a:t>
            </a:r>
            <a:r>
              <a:rPr lang="en-GB" sz="4800" b="1" dirty="0" err="1"/>
              <a:t>zay</a:t>
            </a:r>
            <a:r>
              <a:rPr lang="en-GB" sz="4800" b="1" dirty="0"/>
              <a:t> re no </a:t>
            </a:r>
            <a:r>
              <a:rPr lang="en-GB" sz="4800" b="1" dirty="0" err="1"/>
              <a:t>hirako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Mandra-pahafatiko</a:t>
            </a:r>
            <a:r>
              <a:rPr lang="en-GB" sz="4800" b="1" dirty="0"/>
              <a:t> ;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 :,: </a:t>
            </a:r>
            <a:r>
              <a:rPr lang="en-GB" sz="4800" b="1" dirty="0" err="1"/>
              <a:t>Akaikinao</a:t>
            </a:r>
            <a:r>
              <a:rPr lang="en-GB" sz="4800" b="1" dirty="0"/>
              <a:t> :,: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3875817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73287"/>
            <a:ext cx="9144000" cy="1102519"/>
          </a:xfrm>
        </p:spPr>
        <p:txBody>
          <a:bodyPr>
            <a:noAutofit/>
          </a:bodyPr>
          <a:lstStyle/>
          <a:p>
            <a:r>
              <a:rPr lang="en-GB" sz="4800" b="1" dirty="0" smtClean="0">
                <a:solidFill>
                  <a:srgbClr val="FF0000"/>
                </a:solidFill>
              </a:rPr>
              <a:t>2) </a:t>
            </a:r>
            <a:r>
              <a:rPr lang="en-GB" sz="4800" b="1" dirty="0" err="1"/>
              <a:t>Raha</a:t>
            </a:r>
            <a:r>
              <a:rPr lang="en-GB" sz="4800" b="1" dirty="0"/>
              <a:t> </a:t>
            </a:r>
            <a:r>
              <a:rPr lang="en-GB" sz="4800" b="1" dirty="0" err="1"/>
              <a:t>mba</a:t>
            </a:r>
            <a:r>
              <a:rPr lang="en-GB" sz="4800" b="1" dirty="0"/>
              <a:t> </a:t>
            </a:r>
            <a:r>
              <a:rPr lang="en-GB" sz="4800" b="1" dirty="0" err="1"/>
              <a:t>sarotra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 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diako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Ka</a:t>
            </a:r>
            <a:r>
              <a:rPr lang="en-GB" sz="4800" b="1" dirty="0"/>
              <a:t> </a:t>
            </a:r>
            <a:r>
              <a:rPr lang="en-GB" sz="4800" b="1" dirty="0" err="1"/>
              <a:t>zary</a:t>
            </a:r>
            <a:r>
              <a:rPr lang="en-GB" sz="4800" b="1" dirty="0"/>
              <a:t> </a:t>
            </a:r>
            <a:r>
              <a:rPr lang="en-GB" sz="4800" b="1" dirty="0" err="1"/>
              <a:t>maizina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 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làlako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Ry</a:t>
            </a:r>
            <a:r>
              <a:rPr lang="en-GB" sz="4800" b="1" dirty="0"/>
              <a:t> Ray ! </a:t>
            </a:r>
            <a:r>
              <a:rPr lang="en-GB" sz="4800" b="1" dirty="0" err="1"/>
              <a:t>akaikinao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No </a:t>
            </a:r>
            <a:r>
              <a:rPr lang="en-GB" sz="4800" b="1" dirty="0" err="1"/>
              <a:t>tian’ny</a:t>
            </a:r>
            <a:r>
              <a:rPr lang="en-GB" sz="4800" b="1" dirty="0"/>
              <a:t> </a:t>
            </a:r>
            <a:r>
              <a:rPr lang="en-GB" sz="4800" b="1" dirty="0" err="1"/>
              <a:t>zanakao</a:t>
            </a:r>
            <a:r>
              <a:rPr lang="en-GB" sz="4800" b="1" dirty="0"/>
              <a:t> :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 :,: </a:t>
            </a:r>
            <a:r>
              <a:rPr lang="en-GB" sz="4800" b="1" dirty="0" err="1"/>
              <a:t>Akaikinao</a:t>
            </a:r>
            <a:r>
              <a:rPr lang="en-GB" sz="4800" b="1" dirty="0"/>
              <a:t> :,: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1320188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73287"/>
            <a:ext cx="9144000" cy="1102519"/>
          </a:xfrm>
        </p:spPr>
        <p:txBody>
          <a:bodyPr>
            <a:noAutofit/>
          </a:bodyPr>
          <a:lstStyle/>
          <a:p>
            <a:r>
              <a:rPr lang="en-GB" sz="4800" b="1" dirty="0" smtClean="0">
                <a:solidFill>
                  <a:srgbClr val="FF0000"/>
                </a:solidFill>
              </a:rPr>
              <a:t>3) </a:t>
            </a:r>
            <a:r>
              <a:rPr lang="en-GB" sz="4800" b="1" dirty="0" err="1"/>
              <a:t>Ao</a:t>
            </a:r>
            <a:r>
              <a:rPr lang="en-GB" sz="4800" b="1" dirty="0"/>
              <a:t> no </a:t>
            </a:r>
            <a:r>
              <a:rPr lang="en-GB" sz="4800" b="1" dirty="0" err="1"/>
              <a:t>hiseho</a:t>
            </a:r>
            <a:r>
              <a:rPr lang="en-GB" sz="4800" b="1" dirty="0"/>
              <a:t> re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 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tohatra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Mba</a:t>
            </a:r>
            <a:r>
              <a:rPr lang="en-GB" sz="4800" b="1" dirty="0"/>
              <a:t> </a:t>
            </a:r>
            <a:r>
              <a:rPr lang="en-GB" sz="4800" b="1" dirty="0" err="1"/>
              <a:t>hanatonako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 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lanitra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Anjely</a:t>
            </a:r>
            <a:r>
              <a:rPr lang="en-GB" sz="4800" b="1" dirty="0"/>
              <a:t> </a:t>
            </a:r>
            <a:r>
              <a:rPr lang="en-GB" sz="4800" b="1" dirty="0" err="1"/>
              <a:t>miantso</a:t>
            </a:r>
            <a:r>
              <a:rPr lang="en-GB" sz="4800" b="1" dirty="0"/>
              <a:t> </a:t>
            </a:r>
            <a:r>
              <a:rPr lang="en-GB" sz="4800" b="1" dirty="0" err="1"/>
              <a:t>ahy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Akaikinao</a:t>
            </a:r>
            <a:r>
              <a:rPr lang="en-GB" sz="4800" b="1" dirty="0"/>
              <a:t>, </a:t>
            </a:r>
            <a:r>
              <a:rPr lang="en-GB" sz="4800" b="1" dirty="0" err="1"/>
              <a:t>ry</a:t>
            </a:r>
            <a:r>
              <a:rPr lang="en-GB" sz="4800" b="1" dirty="0"/>
              <a:t> Ray !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 :,: </a:t>
            </a:r>
            <a:r>
              <a:rPr lang="en-GB" sz="4800" b="1" dirty="0" err="1"/>
              <a:t>Akaikinao</a:t>
            </a:r>
            <a:r>
              <a:rPr lang="en-GB" sz="4800" b="1" dirty="0"/>
              <a:t> :,: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3984244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73287"/>
            <a:ext cx="9144000" cy="1102519"/>
          </a:xfrm>
        </p:spPr>
        <p:txBody>
          <a:bodyPr>
            <a:noAutofit/>
          </a:bodyPr>
          <a:lstStyle/>
          <a:p>
            <a:r>
              <a:rPr lang="en-GB" sz="4800" b="1" dirty="0" smtClean="0">
                <a:solidFill>
                  <a:srgbClr val="FF0000"/>
                </a:solidFill>
              </a:rPr>
              <a:t>4)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fahoriana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  </a:t>
            </a:r>
            <a:r>
              <a:rPr lang="en-GB" sz="4800" b="1" dirty="0" err="1"/>
              <a:t>Sy</a:t>
            </a:r>
            <a:r>
              <a:rPr lang="en-GB" sz="4800" b="1" dirty="0"/>
              <a:t> </a:t>
            </a:r>
            <a:r>
              <a:rPr lang="en-GB" sz="4800" b="1" dirty="0" err="1"/>
              <a:t>loza</a:t>
            </a:r>
            <a:r>
              <a:rPr lang="en-GB" sz="4800" b="1" dirty="0"/>
              <a:t> </a:t>
            </a:r>
            <a:r>
              <a:rPr lang="en-GB" sz="4800" b="1" dirty="0" err="1"/>
              <a:t>koa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Raha</a:t>
            </a:r>
            <a:r>
              <a:rPr lang="en-GB" sz="4800" b="1" dirty="0"/>
              <a:t> </a:t>
            </a:r>
            <a:r>
              <a:rPr lang="en-GB" sz="4800" b="1" dirty="0" err="1"/>
              <a:t>eo</a:t>
            </a:r>
            <a:r>
              <a:rPr lang="en-GB" sz="4800" b="1" dirty="0"/>
              <a:t> </a:t>
            </a:r>
            <a:r>
              <a:rPr lang="en-GB" sz="4800" b="1" dirty="0" err="1"/>
              <a:t>anilanao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  </a:t>
            </a:r>
            <a:r>
              <a:rPr lang="en-GB" sz="4800" b="1" dirty="0" err="1"/>
              <a:t>Dia</a:t>
            </a:r>
            <a:r>
              <a:rPr lang="en-GB" sz="4800" b="1" dirty="0"/>
              <a:t> </a:t>
            </a:r>
            <a:r>
              <a:rPr lang="en-GB" sz="4800" b="1" dirty="0" err="1"/>
              <a:t>mody</a:t>
            </a:r>
            <a:r>
              <a:rPr lang="en-GB" sz="4800" b="1" dirty="0"/>
              <a:t> </a:t>
            </a:r>
            <a:r>
              <a:rPr lang="en-GB" sz="4800" b="1" dirty="0" err="1"/>
              <a:t>soa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Ka</a:t>
            </a:r>
            <a:r>
              <a:rPr lang="en-GB" sz="4800" b="1" dirty="0"/>
              <a:t> </a:t>
            </a:r>
            <a:r>
              <a:rPr lang="en-GB" sz="4800" b="1" dirty="0" err="1"/>
              <a:t>dia</a:t>
            </a:r>
            <a:r>
              <a:rPr lang="en-GB" sz="4800" b="1" dirty="0"/>
              <a:t> </a:t>
            </a:r>
            <a:r>
              <a:rPr lang="en-GB" sz="4800" b="1" dirty="0" err="1"/>
              <a:t>tano</a:t>
            </a:r>
            <a:r>
              <a:rPr lang="en-GB" sz="4800" b="1" dirty="0"/>
              <a:t> </a:t>
            </a:r>
            <a:r>
              <a:rPr lang="en-GB" sz="4800" b="1" dirty="0" err="1"/>
              <a:t>aho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Ho</a:t>
            </a:r>
            <a:r>
              <a:rPr lang="en-GB" sz="4800" b="1" dirty="0"/>
              <a:t> </a:t>
            </a:r>
            <a:r>
              <a:rPr lang="en-GB" sz="4800" b="1" dirty="0" err="1"/>
              <a:t>ao</a:t>
            </a:r>
            <a:r>
              <a:rPr lang="en-GB" sz="4800" b="1" dirty="0"/>
              <a:t> </a:t>
            </a:r>
            <a:r>
              <a:rPr lang="en-GB" sz="4800" b="1" dirty="0" err="1"/>
              <a:t>akaikinao</a:t>
            </a:r>
            <a:r>
              <a:rPr lang="en-GB" sz="4800" b="1" dirty="0"/>
              <a:t> ;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 :,: </a:t>
            </a:r>
            <a:r>
              <a:rPr lang="en-GB" sz="4800" b="1" dirty="0" err="1"/>
              <a:t>Akaikinao</a:t>
            </a:r>
            <a:r>
              <a:rPr lang="en-GB" sz="4800" b="1" dirty="0"/>
              <a:t> :,: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1934267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73287"/>
            <a:ext cx="9144000" cy="1102519"/>
          </a:xfrm>
        </p:spPr>
        <p:txBody>
          <a:bodyPr>
            <a:noAutofit/>
          </a:bodyPr>
          <a:lstStyle/>
          <a:p>
            <a:r>
              <a:rPr lang="en-GB" sz="4800" b="1" dirty="0" smtClean="0">
                <a:solidFill>
                  <a:srgbClr val="FF0000"/>
                </a:solidFill>
              </a:rPr>
              <a:t>5) </a:t>
            </a:r>
            <a:r>
              <a:rPr lang="en-GB" sz="4800" b="1" dirty="0"/>
              <a:t>Na </a:t>
            </a:r>
            <a:r>
              <a:rPr lang="en-GB" sz="4800" b="1" dirty="0" err="1"/>
              <a:t>dia</a:t>
            </a:r>
            <a:r>
              <a:rPr lang="en-GB" sz="4800" b="1" dirty="0"/>
              <a:t> </a:t>
            </a:r>
            <a:r>
              <a:rPr lang="en-GB" sz="4800" b="1" dirty="0" err="1"/>
              <a:t>hilentika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 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androko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Ary</a:t>
            </a:r>
            <a:r>
              <a:rPr lang="en-GB" sz="4800" b="1" dirty="0"/>
              <a:t> </a:t>
            </a:r>
            <a:r>
              <a:rPr lang="en-GB" sz="4800" b="1" i="1" dirty="0" err="1"/>
              <a:t>i</a:t>
            </a:r>
            <a:r>
              <a:rPr lang="en-GB" sz="4800" b="1" dirty="0" err="1"/>
              <a:t>zao</a:t>
            </a:r>
            <a:r>
              <a:rPr lang="en-GB" sz="4800" b="1" dirty="0"/>
              <a:t> </a:t>
            </a:r>
            <a:r>
              <a:rPr lang="en-GB" sz="4800" b="1" dirty="0" err="1"/>
              <a:t>hit</a:t>
            </a:r>
            <a:r>
              <a:rPr lang="en-GB" sz="4800" b="1" i="1" dirty="0" err="1"/>
              <a:t>a</a:t>
            </a:r>
            <a:r>
              <a:rPr lang="en-GB" sz="4800" b="1" dirty="0"/>
              <a:t> </a:t>
            </a:r>
            <a:r>
              <a:rPr lang="en-GB" sz="4800" b="1" dirty="0" err="1"/>
              <a:t>izao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  </a:t>
            </a:r>
            <a:r>
              <a:rPr lang="en-GB" sz="4800" b="1" dirty="0" err="1"/>
              <a:t>Hilaozako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Mbola</a:t>
            </a:r>
            <a:r>
              <a:rPr lang="en-GB" sz="4800" b="1" dirty="0"/>
              <a:t> </a:t>
            </a:r>
            <a:r>
              <a:rPr lang="en-GB" sz="4800" b="1" dirty="0" err="1"/>
              <a:t>ho</a:t>
            </a:r>
            <a:r>
              <a:rPr lang="en-GB" sz="4800" b="1" dirty="0"/>
              <a:t> </a:t>
            </a:r>
            <a:r>
              <a:rPr lang="en-GB" sz="4800" b="1" dirty="0" err="1"/>
              <a:t>hirako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Ry</a:t>
            </a:r>
            <a:r>
              <a:rPr lang="en-GB" sz="4800" b="1" dirty="0"/>
              <a:t> </a:t>
            </a:r>
            <a:r>
              <a:rPr lang="en-GB" sz="4800" b="1" dirty="0" err="1"/>
              <a:t>Andriamanitro</a:t>
            </a:r>
            <a:r>
              <a:rPr lang="en-GB" sz="4800" b="1" dirty="0"/>
              <a:t> !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 :,: </a:t>
            </a:r>
            <a:r>
              <a:rPr lang="en-GB" sz="4800" b="1" dirty="0" err="1"/>
              <a:t>Akaikinao</a:t>
            </a:r>
            <a:r>
              <a:rPr lang="en-GB" sz="4800" b="1" dirty="0"/>
              <a:t> :,: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30645441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</Words>
  <Application>Microsoft Office PowerPoint</Application>
  <PresentationFormat>Affichage à l'écran (16:9)</PresentationFormat>
  <Paragraphs>6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478</vt:lpstr>
      <vt:lpstr>1) Ny hirako izao,      Ray be fitia,    Ny ho akaikinao      Bebe kokoa,    Izay re no hirako,    Mandra-pahafatiko ;     :,: Akaikinao :,:</vt:lpstr>
      <vt:lpstr>2) Raha mba sarotra      Ny diako    Ka zary maizina      Ny làlako,    Ry Ray ! akaikinao    No tian’ny zanakao :     :,: Akaikinao :,:</vt:lpstr>
      <vt:lpstr>3) Ao no hiseho re      Ny tohatra    Mba hanatonako      Ny lanitra,    Anjely miantso ahy    Akaikinao, ry Ray !     :,: Akaikinao :,:</vt:lpstr>
      <vt:lpstr>4) Ny fahoriana      Sy loza koa,    Raha eo anilanao      Dia mody soa,    Ka dia tano aho    Ho ao akaikinao ;     :,: Akaikinao :,:</vt:lpstr>
      <vt:lpstr>5) Na dia hilentika      Ny androko,    Ary izao hita izao      Hilaozako,    Mbola ho hirako    Ry Andriamanitro !     :,: Akaikinao :,: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478</dc:title>
  <dc:creator>ami</dc:creator>
  <cp:lastModifiedBy>ami</cp:lastModifiedBy>
  <cp:revision>1</cp:revision>
  <dcterms:created xsi:type="dcterms:W3CDTF">2014-10-28T12:59:13Z</dcterms:created>
  <dcterms:modified xsi:type="dcterms:W3CDTF">2014-10-28T13:02:06Z</dcterms:modified>
</cp:coreProperties>
</file>