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7" r:id="rId4"/>
    <p:sldId id="263" r:id="rId5"/>
    <p:sldId id="271" r:id="rId6"/>
    <p:sldId id="264" r:id="rId7"/>
    <p:sldId id="270" r:id="rId8"/>
    <p:sldId id="265" r:id="rId9"/>
    <p:sldId id="269" r:id="rId10"/>
    <p:sldId id="266" r:id="rId11"/>
    <p:sldId id="268" r:id="rId12"/>
  </p:sldIdLst>
  <p:sldSz cx="9144000" cy="5143500" type="screen16x9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0" y="-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28/10/2014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28/10/2014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28/10/2014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28794" y="3429006"/>
            <a:ext cx="50006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b="1" dirty="0" smtClean="0"/>
              <a:t>« </a:t>
            </a:r>
            <a:r>
              <a:rPr lang="fr-FR" sz="4000" b="1" dirty="0" err="1" smtClean="0"/>
              <a:t>Jeso</a:t>
            </a:r>
            <a:r>
              <a:rPr lang="fr-FR" sz="4000" b="1" dirty="0" smtClean="0"/>
              <a:t> no </a:t>
            </a:r>
            <a:r>
              <a:rPr lang="fr-FR" sz="4000" b="1" dirty="0" err="1" smtClean="0"/>
              <a:t>anjarasoa</a:t>
            </a:r>
            <a:r>
              <a:rPr lang="fr-FR" sz="4000" b="1" dirty="0" smtClean="0"/>
              <a:t> »</a:t>
            </a:r>
            <a:endParaRPr lang="fr-FR" sz="4000" dirty="0"/>
          </a:p>
        </p:txBody>
      </p:sp>
      <p:sp>
        <p:nvSpPr>
          <p:cNvPr id="8" name="Rectangle 7"/>
          <p:cNvSpPr/>
          <p:nvPr/>
        </p:nvSpPr>
        <p:spPr>
          <a:xfrm>
            <a:off x="1115616" y="-524594"/>
            <a:ext cx="6840760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23900" b="1" dirty="0" smtClean="0"/>
              <a:t>479</a:t>
            </a:r>
            <a:endParaRPr lang="fr-FR" sz="23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75031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6600" b="1" dirty="0" smtClean="0">
                <a:solidFill>
                  <a:srgbClr val="FF0000"/>
                </a:solidFill>
              </a:rPr>
              <a:t>5. </a:t>
            </a:r>
            <a:r>
              <a:rPr lang="fi-FI" sz="6600" b="1" dirty="0" smtClean="0"/>
              <a:t>Jeso, aina, hery, zo; </a:t>
            </a:r>
          </a:p>
          <a:p>
            <a:pPr algn="ctr"/>
            <a:r>
              <a:rPr lang="es-ES" sz="6600" b="1" dirty="0" err="1" smtClean="0"/>
              <a:t>Jeso</a:t>
            </a:r>
            <a:r>
              <a:rPr lang="es-ES" sz="6600" b="1" dirty="0" smtClean="0"/>
              <a:t>, </a:t>
            </a:r>
            <a:r>
              <a:rPr lang="es-ES" sz="6600" b="1" dirty="0" err="1" smtClean="0"/>
              <a:t>lova</a:t>
            </a:r>
            <a:r>
              <a:rPr lang="es-ES" sz="6600" b="1" dirty="0" smtClean="0"/>
              <a:t> </a:t>
            </a:r>
            <a:r>
              <a:rPr lang="es-ES" sz="6600" b="1" dirty="0" err="1" smtClean="0"/>
              <a:t>tsy</a:t>
            </a:r>
            <a:r>
              <a:rPr lang="es-ES" sz="6600" b="1" dirty="0" smtClean="0"/>
              <a:t> </a:t>
            </a:r>
            <a:r>
              <a:rPr lang="es-ES" sz="6600" b="1" dirty="0" err="1" smtClean="0"/>
              <a:t>mba</a:t>
            </a:r>
            <a:r>
              <a:rPr lang="es-ES" sz="6600" b="1" dirty="0" smtClean="0"/>
              <a:t> lo; </a:t>
            </a:r>
          </a:p>
          <a:p>
            <a:pPr algn="ctr"/>
            <a:r>
              <a:rPr lang="fr-FR" sz="6600" b="1" dirty="0" err="1" smtClean="0"/>
              <a:t>Jeso</a:t>
            </a:r>
            <a:r>
              <a:rPr lang="fr-FR" sz="6600" b="1" dirty="0" smtClean="0"/>
              <a:t>, </a:t>
            </a:r>
            <a:r>
              <a:rPr lang="fr-FR" sz="6600" b="1" dirty="0" err="1" smtClean="0"/>
              <a:t>fianinam</a:t>
            </a:r>
            <a:r>
              <a:rPr lang="fr-FR" sz="6600" b="1" dirty="0" smtClean="0"/>
              <a:t>-po; </a:t>
            </a:r>
          </a:p>
          <a:p>
            <a:pPr algn="ctr"/>
            <a:r>
              <a:rPr lang="fr-FR" sz="6600" b="1" dirty="0" err="1" smtClean="0"/>
              <a:t>Ahy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Jeso</a:t>
            </a:r>
            <a:r>
              <a:rPr lang="fr-FR" sz="6600" b="1" dirty="0" smtClean="0"/>
              <a:t>: </a:t>
            </a:r>
            <a:r>
              <a:rPr lang="fr-FR" sz="6600" b="1" dirty="0" err="1" smtClean="0"/>
              <a:t>Ampy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izay</a:t>
            </a:r>
            <a:r>
              <a:rPr lang="fr-FR" sz="6600" b="1" dirty="0" smtClean="0"/>
              <a:t>,</a:t>
            </a:r>
            <a:endParaRPr lang="fr-FR" sz="66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75031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dirty="0" err="1" smtClean="0">
                <a:latin typeface="Brush Script MT" pitchFamily="66" charset="0"/>
              </a:rPr>
              <a:t>Ahy</a:t>
            </a:r>
            <a:r>
              <a:rPr lang="fr-FR" sz="7200" dirty="0" smtClean="0">
                <a:latin typeface="Brush Script MT" pitchFamily="66" charset="0"/>
              </a:rPr>
              <a:t> </a:t>
            </a:r>
            <a:r>
              <a:rPr lang="fr-FR" sz="7200" dirty="0" err="1" smtClean="0">
                <a:latin typeface="Brush Script MT" pitchFamily="66" charset="0"/>
              </a:rPr>
              <a:t>Jeso</a:t>
            </a:r>
            <a:r>
              <a:rPr lang="fr-FR" sz="7200" dirty="0" smtClean="0">
                <a:latin typeface="Brush Script MT" pitchFamily="66" charset="0"/>
              </a:rPr>
              <a:t> </a:t>
            </a:r>
            <a:r>
              <a:rPr lang="fr-FR" sz="7200" dirty="0" err="1" smtClean="0">
                <a:latin typeface="Brush Script MT" pitchFamily="66" charset="0"/>
              </a:rPr>
              <a:t>hatrety</a:t>
            </a:r>
            <a:endParaRPr lang="fr-FR" sz="7200" dirty="0" smtClean="0">
              <a:latin typeface="Brush Script MT" pitchFamily="66" charset="0"/>
            </a:endParaRPr>
          </a:p>
          <a:p>
            <a:pPr algn="ctr"/>
            <a:r>
              <a:rPr lang="fr-FR" sz="7200" dirty="0" err="1" smtClean="0">
                <a:latin typeface="Brush Script MT" pitchFamily="66" charset="0"/>
              </a:rPr>
              <a:t>Ahy</a:t>
            </a:r>
            <a:r>
              <a:rPr lang="fr-FR" sz="7200" dirty="0" smtClean="0">
                <a:latin typeface="Brush Script MT" pitchFamily="66" charset="0"/>
              </a:rPr>
              <a:t> </a:t>
            </a:r>
            <a:r>
              <a:rPr lang="fr-FR" sz="7200" dirty="0" err="1" smtClean="0">
                <a:latin typeface="Brush Script MT" pitchFamily="66" charset="0"/>
              </a:rPr>
              <a:t>Jeso</a:t>
            </a:r>
            <a:r>
              <a:rPr lang="fr-FR" sz="7200" dirty="0" smtClean="0">
                <a:latin typeface="Brush Script MT" pitchFamily="66" charset="0"/>
              </a:rPr>
              <a:t> </a:t>
            </a:r>
            <a:r>
              <a:rPr lang="fr-FR" sz="7200" dirty="0" err="1" smtClean="0">
                <a:latin typeface="Brush Script MT" pitchFamily="66" charset="0"/>
              </a:rPr>
              <a:t>hatrary</a:t>
            </a:r>
            <a:endParaRPr lang="fr-FR" sz="7200" dirty="0" smtClean="0">
              <a:latin typeface="Brush Script MT" pitchFamily="66" charset="0"/>
            </a:endParaRPr>
          </a:p>
          <a:p>
            <a:pPr algn="ctr"/>
            <a:r>
              <a:rPr lang="fr-FR" sz="7200" dirty="0" err="1" smtClean="0">
                <a:latin typeface="Brush Script MT" pitchFamily="66" charset="0"/>
              </a:rPr>
              <a:t>Ahy</a:t>
            </a:r>
            <a:r>
              <a:rPr lang="fr-FR" sz="7200" dirty="0" smtClean="0">
                <a:latin typeface="Brush Script MT" pitchFamily="66" charset="0"/>
              </a:rPr>
              <a:t> </a:t>
            </a:r>
            <a:r>
              <a:rPr lang="fr-FR" sz="7200" dirty="0" err="1" smtClean="0">
                <a:latin typeface="Brush Script MT" pitchFamily="66" charset="0"/>
              </a:rPr>
              <a:t>Jeso</a:t>
            </a:r>
            <a:r>
              <a:rPr lang="fr-FR" sz="7200" dirty="0" smtClean="0">
                <a:latin typeface="Brush Script MT" pitchFamily="66" charset="0"/>
              </a:rPr>
              <a:t> </a:t>
            </a:r>
            <a:r>
              <a:rPr lang="fr-FR" sz="7200" dirty="0" err="1" smtClean="0">
                <a:latin typeface="Brush Script MT" pitchFamily="66" charset="0"/>
              </a:rPr>
              <a:t>Zoky</a:t>
            </a:r>
            <a:r>
              <a:rPr lang="fr-FR" sz="7200" dirty="0" smtClean="0">
                <a:latin typeface="Brush Script MT" pitchFamily="66" charset="0"/>
              </a:rPr>
              <a:t> </a:t>
            </a:r>
            <a:r>
              <a:rPr lang="fr-FR" sz="7200" dirty="0" err="1" smtClean="0">
                <a:latin typeface="Brush Script MT" pitchFamily="66" charset="0"/>
              </a:rPr>
              <a:t>tia</a:t>
            </a:r>
            <a:endParaRPr lang="fr-FR" sz="7200" dirty="0" smtClean="0">
              <a:latin typeface="Brush Script MT" pitchFamily="66" charset="0"/>
            </a:endParaRPr>
          </a:p>
          <a:p>
            <a:pPr algn="ctr"/>
            <a:r>
              <a:rPr lang="fr-FR" sz="7200" dirty="0" err="1" smtClean="0">
                <a:latin typeface="Brush Script MT" pitchFamily="66" charset="0"/>
              </a:rPr>
              <a:t>Mandrakizay</a:t>
            </a:r>
            <a:r>
              <a:rPr lang="fr-FR" sz="7200" dirty="0" smtClean="0">
                <a:latin typeface="Brush Script MT" pitchFamily="66" charset="0"/>
              </a:rPr>
              <a:t> </a:t>
            </a:r>
            <a:r>
              <a:rPr lang="fr-FR" sz="7200" dirty="0" err="1" smtClean="0">
                <a:latin typeface="Brush Script MT" pitchFamily="66" charset="0"/>
              </a:rPr>
              <a:t>doria</a:t>
            </a:r>
            <a:r>
              <a:rPr lang="fr-FR" sz="7200" dirty="0" smtClean="0">
                <a:latin typeface="Brush Script MT" pitchFamily="66" charset="0"/>
              </a:rPr>
              <a:t>, </a:t>
            </a:r>
            <a:r>
              <a:rPr lang="fr-FR" sz="7200" dirty="0" err="1" smtClean="0">
                <a:latin typeface="Brush Script MT" pitchFamily="66" charset="0"/>
              </a:rPr>
              <a:t>doria</a:t>
            </a:r>
            <a:r>
              <a:rPr lang="fr-FR" sz="7200" dirty="0" smtClean="0">
                <a:latin typeface="Brush Script MT" pitchFamily="66" charset="0"/>
              </a:rPr>
              <a:t>.</a:t>
            </a:r>
            <a:endParaRPr lang="fr-FR" sz="7200" dirty="0">
              <a:latin typeface="Brush Script M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27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27534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000" b="1" dirty="0" smtClean="0">
                <a:solidFill>
                  <a:srgbClr val="FF0000"/>
                </a:solidFill>
              </a:rPr>
              <a:t>1. </a:t>
            </a:r>
            <a:r>
              <a:rPr lang="fr-FR" sz="6000" b="1" dirty="0" err="1" smtClean="0"/>
              <a:t>Jeso</a:t>
            </a:r>
            <a:r>
              <a:rPr lang="fr-FR" sz="6000" b="1" dirty="0" smtClean="0"/>
              <a:t> no </a:t>
            </a:r>
            <a:r>
              <a:rPr lang="fr-FR" sz="6000" b="1" dirty="0" err="1" smtClean="0"/>
              <a:t>anjarasoa</a:t>
            </a:r>
            <a:r>
              <a:rPr lang="fr-FR" sz="6000" b="1" dirty="0" smtClean="0"/>
              <a:t> </a:t>
            </a:r>
          </a:p>
          <a:p>
            <a:pPr algn="ctr"/>
            <a:r>
              <a:rPr lang="fr-FR" sz="6000" b="1" dirty="0" err="1" smtClean="0"/>
              <a:t>lzay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mahafa</a:t>
            </a:r>
            <a:r>
              <a:rPr lang="fr-FR" sz="6000" b="1" dirty="0" smtClean="0"/>
              <a:t>-po </a:t>
            </a:r>
            <a:r>
              <a:rPr lang="fr-FR" sz="6000" b="1" dirty="0" err="1" smtClean="0"/>
              <a:t>tokoa</a:t>
            </a:r>
            <a:r>
              <a:rPr lang="fr-FR" sz="6000" b="1" dirty="0" smtClean="0"/>
              <a:t> ,</a:t>
            </a:r>
          </a:p>
          <a:p>
            <a:pPr algn="ctr"/>
            <a:r>
              <a:rPr lang="fr-FR" sz="6000" b="1" dirty="0" err="1" smtClean="0"/>
              <a:t>Soa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tsy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manam</a:t>
            </a:r>
            <a:r>
              <a:rPr lang="fr-FR" sz="6000" b="1" dirty="0" smtClean="0"/>
              <a:t>-</a:t>
            </a:r>
            <a:r>
              <a:rPr lang="fr-FR" sz="6000" b="1" dirty="0" err="1" smtClean="0"/>
              <a:t>paharoa</a:t>
            </a:r>
            <a:r>
              <a:rPr lang="fr-FR" sz="6000" b="1" dirty="0" smtClean="0"/>
              <a:t>, </a:t>
            </a:r>
          </a:p>
          <a:p>
            <a:pPr algn="ctr"/>
            <a:r>
              <a:rPr lang="fr-FR" sz="6000" b="1" dirty="0" err="1" smtClean="0"/>
              <a:t>Ahy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Jeso</a:t>
            </a:r>
            <a:r>
              <a:rPr lang="fr-FR" sz="6000" b="1" dirty="0" smtClean="0"/>
              <a:t> : </a:t>
            </a:r>
            <a:r>
              <a:rPr lang="fr-FR" sz="6000" b="1" dirty="0" err="1" smtClean="0"/>
              <a:t>Ampy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izay</a:t>
            </a:r>
            <a:r>
              <a:rPr lang="fr-FR" sz="6000" b="1" dirty="0" smtClean="0"/>
              <a:t>. </a:t>
            </a:r>
            <a:endParaRPr lang="fr-FR" sz="6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75031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dirty="0" err="1" smtClean="0">
                <a:latin typeface="Brush Script MT" pitchFamily="66" charset="0"/>
              </a:rPr>
              <a:t>Ahy</a:t>
            </a:r>
            <a:r>
              <a:rPr lang="fr-FR" sz="7200" dirty="0" smtClean="0">
                <a:latin typeface="Brush Script MT" pitchFamily="66" charset="0"/>
              </a:rPr>
              <a:t> </a:t>
            </a:r>
            <a:r>
              <a:rPr lang="fr-FR" sz="7200" dirty="0" err="1" smtClean="0">
                <a:latin typeface="Brush Script MT" pitchFamily="66" charset="0"/>
              </a:rPr>
              <a:t>Jeso</a:t>
            </a:r>
            <a:r>
              <a:rPr lang="fr-FR" sz="7200" dirty="0" smtClean="0">
                <a:latin typeface="Brush Script MT" pitchFamily="66" charset="0"/>
              </a:rPr>
              <a:t> </a:t>
            </a:r>
            <a:r>
              <a:rPr lang="fr-FR" sz="7200" dirty="0" err="1" smtClean="0">
                <a:latin typeface="Brush Script MT" pitchFamily="66" charset="0"/>
              </a:rPr>
              <a:t>hatrety</a:t>
            </a:r>
            <a:endParaRPr lang="fr-FR" sz="7200" dirty="0" smtClean="0">
              <a:latin typeface="Brush Script MT" pitchFamily="66" charset="0"/>
            </a:endParaRPr>
          </a:p>
          <a:p>
            <a:pPr algn="ctr"/>
            <a:r>
              <a:rPr lang="fr-FR" sz="7200" dirty="0" err="1" smtClean="0">
                <a:latin typeface="Brush Script MT" pitchFamily="66" charset="0"/>
              </a:rPr>
              <a:t>Ahy</a:t>
            </a:r>
            <a:r>
              <a:rPr lang="fr-FR" sz="7200" dirty="0" smtClean="0">
                <a:latin typeface="Brush Script MT" pitchFamily="66" charset="0"/>
              </a:rPr>
              <a:t> </a:t>
            </a:r>
            <a:r>
              <a:rPr lang="fr-FR" sz="7200" dirty="0" err="1" smtClean="0">
                <a:latin typeface="Brush Script MT" pitchFamily="66" charset="0"/>
              </a:rPr>
              <a:t>Jeso</a:t>
            </a:r>
            <a:r>
              <a:rPr lang="fr-FR" sz="7200" dirty="0" smtClean="0">
                <a:latin typeface="Brush Script MT" pitchFamily="66" charset="0"/>
              </a:rPr>
              <a:t> </a:t>
            </a:r>
            <a:r>
              <a:rPr lang="fr-FR" sz="7200" dirty="0" err="1" smtClean="0">
                <a:latin typeface="Brush Script MT" pitchFamily="66" charset="0"/>
              </a:rPr>
              <a:t>hatrary</a:t>
            </a:r>
            <a:endParaRPr lang="fr-FR" sz="7200" dirty="0" smtClean="0">
              <a:latin typeface="Brush Script MT" pitchFamily="66" charset="0"/>
            </a:endParaRPr>
          </a:p>
          <a:p>
            <a:pPr algn="ctr"/>
            <a:r>
              <a:rPr lang="fr-FR" sz="7200" dirty="0" err="1" smtClean="0">
                <a:latin typeface="Brush Script MT" pitchFamily="66" charset="0"/>
              </a:rPr>
              <a:t>Ahy</a:t>
            </a:r>
            <a:r>
              <a:rPr lang="fr-FR" sz="7200" dirty="0" smtClean="0">
                <a:latin typeface="Brush Script MT" pitchFamily="66" charset="0"/>
              </a:rPr>
              <a:t> </a:t>
            </a:r>
            <a:r>
              <a:rPr lang="fr-FR" sz="7200" dirty="0" err="1" smtClean="0">
                <a:latin typeface="Brush Script MT" pitchFamily="66" charset="0"/>
              </a:rPr>
              <a:t>Jeso</a:t>
            </a:r>
            <a:r>
              <a:rPr lang="fr-FR" sz="7200" dirty="0" smtClean="0">
                <a:latin typeface="Brush Script MT" pitchFamily="66" charset="0"/>
              </a:rPr>
              <a:t> </a:t>
            </a:r>
            <a:r>
              <a:rPr lang="fr-FR" sz="7200" dirty="0" err="1" smtClean="0">
                <a:latin typeface="Brush Script MT" pitchFamily="66" charset="0"/>
              </a:rPr>
              <a:t>Zoky</a:t>
            </a:r>
            <a:r>
              <a:rPr lang="fr-FR" sz="7200" dirty="0" smtClean="0">
                <a:latin typeface="Brush Script MT" pitchFamily="66" charset="0"/>
              </a:rPr>
              <a:t> </a:t>
            </a:r>
            <a:r>
              <a:rPr lang="fr-FR" sz="7200" dirty="0" err="1" smtClean="0">
                <a:latin typeface="Brush Script MT" pitchFamily="66" charset="0"/>
              </a:rPr>
              <a:t>tia</a:t>
            </a:r>
            <a:endParaRPr lang="fr-FR" sz="7200" dirty="0" smtClean="0">
              <a:latin typeface="Brush Script MT" pitchFamily="66" charset="0"/>
            </a:endParaRPr>
          </a:p>
          <a:p>
            <a:pPr algn="ctr"/>
            <a:r>
              <a:rPr lang="fr-FR" sz="7200" dirty="0" err="1" smtClean="0">
                <a:latin typeface="Brush Script MT" pitchFamily="66" charset="0"/>
              </a:rPr>
              <a:t>Mandrakizay</a:t>
            </a:r>
            <a:r>
              <a:rPr lang="fr-FR" sz="7200" dirty="0" smtClean="0">
                <a:latin typeface="Brush Script MT" pitchFamily="66" charset="0"/>
              </a:rPr>
              <a:t> </a:t>
            </a:r>
            <a:r>
              <a:rPr lang="fr-FR" sz="7200" dirty="0" err="1" smtClean="0">
                <a:latin typeface="Brush Script MT" pitchFamily="66" charset="0"/>
              </a:rPr>
              <a:t>doria</a:t>
            </a:r>
            <a:r>
              <a:rPr lang="fr-FR" sz="7200" dirty="0" smtClean="0">
                <a:latin typeface="Brush Script MT" pitchFamily="66" charset="0"/>
              </a:rPr>
              <a:t>, </a:t>
            </a:r>
            <a:r>
              <a:rPr lang="fr-FR" sz="7200" dirty="0" err="1" smtClean="0">
                <a:latin typeface="Brush Script MT" pitchFamily="66" charset="0"/>
              </a:rPr>
              <a:t>doria</a:t>
            </a:r>
            <a:r>
              <a:rPr lang="fr-FR" sz="7200" dirty="0" smtClean="0">
                <a:latin typeface="Brush Script MT" pitchFamily="66" charset="0"/>
              </a:rPr>
              <a:t>.</a:t>
            </a:r>
            <a:endParaRPr lang="fr-FR" sz="7200" dirty="0">
              <a:latin typeface="Brush Script M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234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75031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600" b="1" dirty="0" smtClean="0">
                <a:solidFill>
                  <a:srgbClr val="FF0000"/>
                </a:solidFill>
              </a:rPr>
              <a:t>2. </a:t>
            </a:r>
            <a:r>
              <a:rPr lang="fr-FR" sz="6600" b="1" dirty="0" smtClean="0"/>
              <a:t>Vola </a:t>
            </a:r>
            <a:r>
              <a:rPr lang="fr-FR" sz="6600" b="1" dirty="0" err="1" smtClean="0"/>
              <a:t>sy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harena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be</a:t>
            </a:r>
            <a:endParaRPr lang="fr-FR" sz="6600" b="1" dirty="0" smtClean="0"/>
          </a:p>
          <a:p>
            <a:pPr algn="ctr"/>
            <a:r>
              <a:rPr lang="fr-FR" sz="6600" b="1" dirty="0" err="1" smtClean="0"/>
              <a:t>Maro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tia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tokoa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anie</a:t>
            </a:r>
            <a:r>
              <a:rPr lang="fr-FR" sz="6600" b="1" dirty="0" smtClean="0"/>
              <a:t>;</a:t>
            </a:r>
          </a:p>
          <a:p>
            <a:pPr algn="ctr"/>
            <a:r>
              <a:rPr lang="fr-FR" sz="6600" b="1" dirty="0" err="1" smtClean="0"/>
              <a:t>Nefa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mamiko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hoe</a:t>
            </a:r>
            <a:r>
              <a:rPr lang="fr-FR" sz="6600" b="1" dirty="0" smtClean="0"/>
              <a:t>:</a:t>
            </a:r>
          </a:p>
          <a:p>
            <a:pPr algn="ctr"/>
            <a:r>
              <a:rPr lang="fr-FR" sz="6600" b="1" dirty="0" err="1" smtClean="0"/>
              <a:t>Ahy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Jeso</a:t>
            </a:r>
            <a:r>
              <a:rPr lang="fr-FR" sz="6600" b="1" dirty="0" smtClean="0"/>
              <a:t>: </a:t>
            </a:r>
            <a:r>
              <a:rPr lang="fr-FR" sz="6600" b="1" dirty="0" err="1" smtClean="0"/>
              <a:t>Ampy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izay</a:t>
            </a:r>
            <a:r>
              <a:rPr lang="fr-FR" sz="6600" b="1" dirty="0" smtClean="0"/>
              <a:t>.</a:t>
            </a:r>
            <a:endParaRPr lang="fr-FR" sz="6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75031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dirty="0" err="1" smtClean="0">
                <a:latin typeface="Brush Script MT" pitchFamily="66" charset="0"/>
              </a:rPr>
              <a:t>Ahy</a:t>
            </a:r>
            <a:r>
              <a:rPr lang="fr-FR" sz="7200" dirty="0" smtClean="0">
                <a:latin typeface="Brush Script MT" pitchFamily="66" charset="0"/>
              </a:rPr>
              <a:t> </a:t>
            </a:r>
            <a:r>
              <a:rPr lang="fr-FR" sz="7200" dirty="0" err="1" smtClean="0">
                <a:latin typeface="Brush Script MT" pitchFamily="66" charset="0"/>
              </a:rPr>
              <a:t>Jeso</a:t>
            </a:r>
            <a:r>
              <a:rPr lang="fr-FR" sz="7200" dirty="0" smtClean="0">
                <a:latin typeface="Brush Script MT" pitchFamily="66" charset="0"/>
              </a:rPr>
              <a:t> </a:t>
            </a:r>
            <a:r>
              <a:rPr lang="fr-FR" sz="7200" dirty="0" err="1" smtClean="0">
                <a:latin typeface="Brush Script MT" pitchFamily="66" charset="0"/>
              </a:rPr>
              <a:t>hatrety</a:t>
            </a:r>
            <a:endParaRPr lang="fr-FR" sz="7200" dirty="0" smtClean="0">
              <a:latin typeface="Brush Script MT" pitchFamily="66" charset="0"/>
            </a:endParaRPr>
          </a:p>
          <a:p>
            <a:pPr algn="ctr"/>
            <a:r>
              <a:rPr lang="fr-FR" sz="7200" dirty="0" err="1" smtClean="0">
                <a:latin typeface="Brush Script MT" pitchFamily="66" charset="0"/>
              </a:rPr>
              <a:t>Ahy</a:t>
            </a:r>
            <a:r>
              <a:rPr lang="fr-FR" sz="7200" dirty="0" smtClean="0">
                <a:latin typeface="Brush Script MT" pitchFamily="66" charset="0"/>
              </a:rPr>
              <a:t> </a:t>
            </a:r>
            <a:r>
              <a:rPr lang="fr-FR" sz="7200" dirty="0" err="1" smtClean="0">
                <a:latin typeface="Brush Script MT" pitchFamily="66" charset="0"/>
              </a:rPr>
              <a:t>Jeso</a:t>
            </a:r>
            <a:r>
              <a:rPr lang="fr-FR" sz="7200" dirty="0" smtClean="0">
                <a:latin typeface="Brush Script MT" pitchFamily="66" charset="0"/>
              </a:rPr>
              <a:t> </a:t>
            </a:r>
            <a:r>
              <a:rPr lang="fr-FR" sz="7200" dirty="0" err="1" smtClean="0">
                <a:latin typeface="Brush Script MT" pitchFamily="66" charset="0"/>
              </a:rPr>
              <a:t>hatrary</a:t>
            </a:r>
            <a:endParaRPr lang="fr-FR" sz="7200" dirty="0" smtClean="0">
              <a:latin typeface="Brush Script MT" pitchFamily="66" charset="0"/>
            </a:endParaRPr>
          </a:p>
          <a:p>
            <a:pPr algn="ctr"/>
            <a:r>
              <a:rPr lang="fr-FR" sz="7200" dirty="0" err="1" smtClean="0">
                <a:latin typeface="Brush Script MT" pitchFamily="66" charset="0"/>
              </a:rPr>
              <a:t>Ahy</a:t>
            </a:r>
            <a:r>
              <a:rPr lang="fr-FR" sz="7200" dirty="0" smtClean="0">
                <a:latin typeface="Brush Script MT" pitchFamily="66" charset="0"/>
              </a:rPr>
              <a:t> </a:t>
            </a:r>
            <a:r>
              <a:rPr lang="fr-FR" sz="7200" dirty="0" err="1" smtClean="0">
                <a:latin typeface="Brush Script MT" pitchFamily="66" charset="0"/>
              </a:rPr>
              <a:t>Jeso</a:t>
            </a:r>
            <a:r>
              <a:rPr lang="fr-FR" sz="7200" dirty="0" smtClean="0">
                <a:latin typeface="Brush Script MT" pitchFamily="66" charset="0"/>
              </a:rPr>
              <a:t> </a:t>
            </a:r>
            <a:r>
              <a:rPr lang="fr-FR" sz="7200" dirty="0" err="1" smtClean="0">
                <a:latin typeface="Brush Script MT" pitchFamily="66" charset="0"/>
              </a:rPr>
              <a:t>Zoky</a:t>
            </a:r>
            <a:r>
              <a:rPr lang="fr-FR" sz="7200" dirty="0" smtClean="0">
                <a:latin typeface="Brush Script MT" pitchFamily="66" charset="0"/>
              </a:rPr>
              <a:t> </a:t>
            </a:r>
            <a:r>
              <a:rPr lang="fr-FR" sz="7200" dirty="0" err="1" smtClean="0">
                <a:latin typeface="Brush Script MT" pitchFamily="66" charset="0"/>
              </a:rPr>
              <a:t>tia</a:t>
            </a:r>
            <a:endParaRPr lang="fr-FR" sz="7200" dirty="0" smtClean="0">
              <a:latin typeface="Brush Script MT" pitchFamily="66" charset="0"/>
            </a:endParaRPr>
          </a:p>
          <a:p>
            <a:pPr algn="ctr"/>
            <a:r>
              <a:rPr lang="fr-FR" sz="7200" dirty="0" err="1" smtClean="0">
                <a:latin typeface="Brush Script MT" pitchFamily="66" charset="0"/>
              </a:rPr>
              <a:t>Mandrakizay</a:t>
            </a:r>
            <a:r>
              <a:rPr lang="fr-FR" sz="7200" dirty="0" smtClean="0">
                <a:latin typeface="Brush Script MT" pitchFamily="66" charset="0"/>
              </a:rPr>
              <a:t> </a:t>
            </a:r>
            <a:r>
              <a:rPr lang="fr-FR" sz="7200" dirty="0" err="1" smtClean="0">
                <a:latin typeface="Brush Script MT" pitchFamily="66" charset="0"/>
              </a:rPr>
              <a:t>doria</a:t>
            </a:r>
            <a:r>
              <a:rPr lang="fr-FR" sz="7200" dirty="0" smtClean="0">
                <a:latin typeface="Brush Script MT" pitchFamily="66" charset="0"/>
              </a:rPr>
              <a:t>, </a:t>
            </a:r>
            <a:r>
              <a:rPr lang="fr-FR" sz="7200" dirty="0" err="1" smtClean="0">
                <a:latin typeface="Brush Script MT" pitchFamily="66" charset="0"/>
              </a:rPr>
              <a:t>doria</a:t>
            </a:r>
            <a:r>
              <a:rPr lang="fr-FR" sz="7200" dirty="0" smtClean="0">
                <a:latin typeface="Brush Script MT" pitchFamily="66" charset="0"/>
              </a:rPr>
              <a:t>.</a:t>
            </a:r>
            <a:endParaRPr lang="fr-FR" sz="7200" dirty="0">
              <a:latin typeface="Brush Script M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23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75031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600" b="1" dirty="0" smtClean="0">
                <a:solidFill>
                  <a:srgbClr val="FF0000"/>
                </a:solidFill>
              </a:rPr>
              <a:t>3. </a:t>
            </a:r>
            <a:r>
              <a:rPr lang="fr-FR" sz="6600" b="1" dirty="0" err="1" smtClean="0"/>
              <a:t>Fahefana</a:t>
            </a:r>
            <a:r>
              <a:rPr lang="fr-FR" sz="6600" b="1" dirty="0" smtClean="0"/>
              <a:t>, </a:t>
            </a:r>
            <a:r>
              <a:rPr lang="fr-FR" sz="6600" b="1" dirty="0" err="1" smtClean="0"/>
              <a:t>laza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soa</a:t>
            </a:r>
            <a:endParaRPr lang="fr-FR" sz="6600" b="1" dirty="0" smtClean="0"/>
          </a:p>
          <a:p>
            <a:pPr algn="ctr"/>
            <a:r>
              <a:rPr lang="fr-FR" sz="6600" b="1" dirty="0" err="1" smtClean="0"/>
              <a:t>Mahafatifaty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koa</a:t>
            </a:r>
            <a:r>
              <a:rPr lang="fr-FR" sz="6600" b="1" dirty="0" smtClean="0"/>
              <a:t>;</a:t>
            </a:r>
          </a:p>
          <a:p>
            <a:pPr algn="ctr"/>
            <a:r>
              <a:rPr lang="pt-BR" sz="6600" b="1" dirty="0" smtClean="0"/>
              <a:t>Nefa izao no tena soa:</a:t>
            </a:r>
          </a:p>
          <a:p>
            <a:pPr algn="ctr"/>
            <a:r>
              <a:rPr lang="fr-FR" sz="6600" b="1" dirty="0" err="1" smtClean="0"/>
              <a:t>Ahy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Jeso</a:t>
            </a:r>
            <a:r>
              <a:rPr lang="fr-FR" sz="6600" b="1" dirty="0" smtClean="0"/>
              <a:t>: </a:t>
            </a:r>
            <a:r>
              <a:rPr lang="fr-FR" sz="6600" b="1" dirty="0" err="1" smtClean="0"/>
              <a:t>Ampy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izay</a:t>
            </a:r>
            <a:r>
              <a:rPr lang="fr-FR" sz="6600" b="1" dirty="0" smtClean="0"/>
              <a:t>,</a:t>
            </a:r>
            <a:endParaRPr lang="fr-FR" sz="66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75031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dirty="0" err="1" smtClean="0">
                <a:latin typeface="Brush Script MT" pitchFamily="66" charset="0"/>
              </a:rPr>
              <a:t>Ahy</a:t>
            </a:r>
            <a:r>
              <a:rPr lang="fr-FR" sz="7200" dirty="0" smtClean="0">
                <a:latin typeface="Brush Script MT" pitchFamily="66" charset="0"/>
              </a:rPr>
              <a:t> </a:t>
            </a:r>
            <a:r>
              <a:rPr lang="fr-FR" sz="7200" dirty="0" err="1" smtClean="0">
                <a:latin typeface="Brush Script MT" pitchFamily="66" charset="0"/>
              </a:rPr>
              <a:t>Jeso</a:t>
            </a:r>
            <a:r>
              <a:rPr lang="fr-FR" sz="7200" dirty="0" smtClean="0">
                <a:latin typeface="Brush Script MT" pitchFamily="66" charset="0"/>
              </a:rPr>
              <a:t> </a:t>
            </a:r>
            <a:r>
              <a:rPr lang="fr-FR" sz="7200" dirty="0" err="1" smtClean="0">
                <a:latin typeface="Brush Script MT" pitchFamily="66" charset="0"/>
              </a:rPr>
              <a:t>hatrety</a:t>
            </a:r>
            <a:endParaRPr lang="fr-FR" sz="7200" dirty="0" smtClean="0">
              <a:latin typeface="Brush Script MT" pitchFamily="66" charset="0"/>
            </a:endParaRPr>
          </a:p>
          <a:p>
            <a:pPr algn="ctr"/>
            <a:r>
              <a:rPr lang="fr-FR" sz="7200" dirty="0" err="1" smtClean="0">
                <a:latin typeface="Brush Script MT" pitchFamily="66" charset="0"/>
              </a:rPr>
              <a:t>Ahy</a:t>
            </a:r>
            <a:r>
              <a:rPr lang="fr-FR" sz="7200" dirty="0" smtClean="0">
                <a:latin typeface="Brush Script MT" pitchFamily="66" charset="0"/>
              </a:rPr>
              <a:t> </a:t>
            </a:r>
            <a:r>
              <a:rPr lang="fr-FR" sz="7200" dirty="0" err="1" smtClean="0">
                <a:latin typeface="Brush Script MT" pitchFamily="66" charset="0"/>
              </a:rPr>
              <a:t>Jeso</a:t>
            </a:r>
            <a:r>
              <a:rPr lang="fr-FR" sz="7200" dirty="0" smtClean="0">
                <a:latin typeface="Brush Script MT" pitchFamily="66" charset="0"/>
              </a:rPr>
              <a:t> </a:t>
            </a:r>
            <a:r>
              <a:rPr lang="fr-FR" sz="7200" dirty="0" err="1" smtClean="0">
                <a:latin typeface="Brush Script MT" pitchFamily="66" charset="0"/>
              </a:rPr>
              <a:t>hatrary</a:t>
            </a:r>
            <a:endParaRPr lang="fr-FR" sz="7200" dirty="0" smtClean="0">
              <a:latin typeface="Brush Script MT" pitchFamily="66" charset="0"/>
            </a:endParaRPr>
          </a:p>
          <a:p>
            <a:pPr algn="ctr"/>
            <a:r>
              <a:rPr lang="fr-FR" sz="7200" dirty="0" err="1" smtClean="0">
                <a:latin typeface="Brush Script MT" pitchFamily="66" charset="0"/>
              </a:rPr>
              <a:t>Ahy</a:t>
            </a:r>
            <a:r>
              <a:rPr lang="fr-FR" sz="7200" dirty="0" smtClean="0">
                <a:latin typeface="Brush Script MT" pitchFamily="66" charset="0"/>
              </a:rPr>
              <a:t> </a:t>
            </a:r>
            <a:r>
              <a:rPr lang="fr-FR" sz="7200" dirty="0" err="1" smtClean="0">
                <a:latin typeface="Brush Script MT" pitchFamily="66" charset="0"/>
              </a:rPr>
              <a:t>Jeso</a:t>
            </a:r>
            <a:r>
              <a:rPr lang="fr-FR" sz="7200" dirty="0" smtClean="0">
                <a:latin typeface="Brush Script MT" pitchFamily="66" charset="0"/>
              </a:rPr>
              <a:t> </a:t>
            </a:r>
            <a:r>
              <a:rPr lang="fr-FR" sz="7200" dirty="0" err="1" smtClean="0">
                <a:latin typeface="Brush Script MT" pitchFamily="66" charset="0"/>
              </a:rPr>
              <a:t>Zoky</a:t>
            </a:r>
            <a:r>
              <a:rPr lang="fr-FR" sz="7200" dirty="0" smtClean="0">
                <a:latin typeface="Brush Script MT" pitchFamily="66" charset="0"/>
              </a:rPr>
              <a:t> </a:t>
            </a:r>
            <a:r>
              <a:rPr lang="fr-FR" sz="7200" dirty="0" err="1" smtClean="0">
                <a:latin typeface="Brush Script MT" pitchFamily="66" charset="0"/>
              </a:rPr>
              <a:t>tia</a:t>
            </a:r>
            <a:endParaRPr lang="fr-FR" sz="7200" dirty="0" smtClean="0">
              <a:latin typeface="Brush Script MT" pitchFamily="66" charset="0"/>
            </a:endParaRPr>
          </a:p>
          <a:p>
            <a:pPr algn="ctr"/>
            <a:r>
              <a:rPr lang="fr-FR" sz="7200" dirty="0" err="1" smtClean="0">
                <a:latin typeface="Brush Script MT" pitchFamily="66" charset="0"/>
              </a:rPr>
              <a:t>Mandrakizay</a:t>
            </a:r>
            <a:r>
              <a:rPr lang="fr-FR" sz="7200" dirty="0" smtClean="0">
                <a:latin typeface="Brush Script MT" pitchFamily="66" charset="0"/>
              </a:rPr>
              <a:t> </a:t>
            </a:r>
            <a:r>
              <a:rPr lang="fr-FR" sz="7200" dirty="0" err="1" smtClean="0">
                <a:latin typeface="Brush Script MT" pitchFamily="66" charset="0"/>
              </a:rPr>
              <a:t>doria</a:t>
            </a:r>
            <a:r>
              <a:rPr lang="fr-FR" sz="7200" dirty="0" smtClean="0">
                <a:latin typeface="Brush Script MT" pitchFamily="66" charset="0"/>
              </a:rPr>
              <a:t>, </a:t>
            </a:r>
            <a:r>
              <a:rPr lang="fr-FR" sz="7200" dirty="0" err="1" smtClean="0">
                <a:latin typeface="Brush Script MT" pitchFamily="66" charset="0"/>
              </a:rPr>
              <a:t>doria</a:t>
            </a:r>
            <a:r>
              <a:rPr lang="fr-FR" sz="7200" dirty="0" smtClean="0">
                <a:latin typeface="Brush Script MT" pitchFamily="66" charset="0"/>
              </a:rPr>
              <a:t>.</a:t>
            </a:r>
            <a:endParaRPr lang="fr-FR" sz="7200" dirty="0">
              <a:latin typeface="Brush Script M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86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75031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6600" b="1" dirty="0" smtClean="0">
                <a:solidFill>
                  <a:srgbClr val="FF0000"/>
                </a:solidFill>
              </a:rPr>
              <a:t>4. </a:t>
            </a:r>
            <a:r>
              <a:rPr lang="pl-PL" sz="6600" b="1" dirty="0" smtClean="0"/>
              <a:t>Eny, izao rehetra izao </a:t>
            </a:r>
          </a:p>
          <a:p>
            <a:pPr algn="ctr"/>
            <a:r>
              <a:rPr lang="fr-FR" sz="6600" b="1" dirty="0" err="1" smtClean="0"/>
              <a:t>Tsy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hamoizako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Anao</a:t>
            </a:r>
            <a:r>
              <a:rPr lang="fr-FR" sz="6600" b="1" dirty="0" smtClean="0"/>
              <a:t>, </a:t>
            </a:r>
          </a:p>
          <a:p>
            <a:pPr algn="ctr"/>
            <a:r>
              <a:rPr lang="fr-FR" sz="6600" b="1" dirty="0" err="1" smtClean="0"/>
              <a:t>Ry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Jeso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lzay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tsy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mandao</a:t>
            </a:r>
            <a:r>
              <a:rPr lang="fr-FR" sz="6600" b="1" dirty="0" smtClean="0"/>
              <a:t>! </a:t>
            </a:r>
          </a:p>
          <a:p>
            <a:pPr algn="ctr"/>
            <a:r>
              <a:rPr lang="fr-FR" sz="6600" b="1" dirty="0" err="1" smtClean="0"/>
              <a:t>Ahy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Jeso</a:t>
            </a:r>
            <a:r>
              <a:rPr lang="fr-FR" sz="6600" b="1" dirty="0" smtClean="0"/>
              <a:t>: </a:t>
            </a:r>
            <a:r>
              <a:rPr lang="fr-FR" sz="6600" b="1" dirty="0" err="1" smtClean="0"/>
              <a:t>Ampy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izay</a:t>
            </a:r>
            <a:r>
              <a:rPr lang="fr-FR" sz="6600" b="1" dirty="0" smtClean="0"/>
              <a:t>.</a:t>
            </a:r>
            <a:endParaRPr lang="fr-FR" sz="66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75031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dirty="0" err="1" smtClean="0">
                <a:latin typeface="Brush Script MT" pitchFamily="66" charset="0"/>
              </a:rPr>
              <a:t>Ahy</a:t>
            </a:r>
            <a:r>
              <a:rPr lang="fr-FR" sz="7200" dirty="0" smtClean="0">
                <a:latin typeface="Brush Script MT" pitchFamily="66" charset="0"/>
              </a:rPr>
              <a:t> </a:t>
            </a:r>
            <a:r>
              <a:rPr lang="fr-FR" sz="7200" dirty="0" err="1" smtClean="0">
                <a:latin typeface="Brush Script MT" pitchFamily="66" charset="0"/>
              </a:rPr>
              <a:t>Jeso</a:t>
            </a:r>
            <a:r>
              <a:rPr lang="fr-FR" sz="7200" dirty="0" smtClean="0">
                <a:latin typeface="Brush Script MT" pitchFamily="66" charset="0"/>
              </a:rPr>
              <a:t> </a:t>
            </a:r>
            <a:r>
              <a:rPr lang="fr-FR" sz="7200" dirty="0" err="1" smtClean="0">
                <a:latin typeface="Brush Script MT" pitchFamily="66" charset="0"/>
              </a:rPr>
              <a:t>hatrety</a:t>
            </a:r>
            <a:endParaRPr lang="fr-FR" sz="7200" dirty="0" smtClean="0">
              <a:latin typeface="Brush Script MT" pitchFamily="66" charset="0"/>
            </a:endParaRPr>
          </a:p>
          <a:p>
            <a:pPr algn="ctr"/>
            <a:r>
              <a:rPr lang="fr-FR" sz="7200" dirty="0" err="1" smtClean="0">
                <a:latin typeface="Brush Script MT" pitchFamily="66" charset="0"/>
              </a:rPr>
              <a:t>Ahy</a:t>
            </a:r>
            <a:r>
              <a:rPr lang="fr-FR" sz="7200" dirty="0" smtClean="0">
                <a:latin typeface="Brush Script MT" pitchFamily="66" charset="0"/>
              </a:rPr>
              <a:t> </a:t>
            </a:r>
            <a:r>
              <a:rPr lang="fr-FR" sz="7200" dirty="0" err="1" smtClean="0">
                <a:latin typeface="Brush Script MT" pitchFamily="66" charset="0"/>
              </a:rPr>
              <a:t>Jeso</a:t>
            </a:r>
            <a:r>
              <a:rPr lang="fr-FR" sz="7200" dirty="0" smtClean="0">
                <a:latin typeface="Brush Script MT" pitchFamily="66" charset="0"/>
              </a:rPr>
              <a:t> </a:t>
            </a:r>
            <a:r>
              <a:rPr lang="fr-FR" sz="7200" dirty="0" err="1" smtClean="0">
                <a:latin typeface="Brush Script MT" pitchFamily="66" charset="0"/>
              </a:rPr>
              <a:t>hatrary</a:t>
            </a:r>
            <a:endParaRPr lang="fr-FR" sz="7200" dirty="0" smtClean="0">
              <a:latin typeface="Brush Script MT" pitchFamily="66" charset="0"/>
            </a:endParaRPr>
          </a:p>
          <a:p>
            <a:pPr algn="ctr"/>
            <a:r>
              <a:rPr lang="fr-FR" sz="7200" dirty="0" err="1" smtClean="0">
                <a:latin typeface="Brush Script MT" pitchFamily="66" charset="0"/>
              </a:rPr>
              <a:t>Ahy</a:t>
            </a:r>
            <a:r>
              <a:rPr lang="fr-FR" sz="7200" dirty="0" smtClean="0">
                <a:latin typeface="Brush Script MT" pitchFamily="66" charset="0"/>
              </a:rPr>
              <a:t> </a:t>
            </a:r>
            <a:r>
              <a:rPr lang="fr-FR" sz="7200" dirty="0" err="1" smtClean="0">
                <a:latin typeface="Brush Script MT" pitchFamily="66" charset="0"/>
              </a:rPr>
              <a:t>Jeso</a:t>
            </a:r>
            <a:r>
              <a:rPr lang="fr-FR" sz="7200" dirty="0" smtClean="0">
                <a:latin typeface="Brush Script MT" pitchFamily="66" charset="0"/>
              </a:rPr>
              <a:t> </a:t>
            </a:r>
            <a:r>
              <a:rPr lang="fr-FR" sz="7200" dirty="0" err="1" smtClean="0">
                <a:latin typeface="Brush Script MT" pitchFamily="66" charset="0"/>
              </a:rPr>
              <a:t>Zoky</a:t>
            </a:r>
            <a:r>
              <a:rPr lang="fr-FR" sz="7200" dirty="0" smtClean="0">
                <a:latin typeface="Brush Script MT" pitchFamily="66" charset="0"/>
              </a:rPr>
              <a:t> </a:t>
            </a:r>
            <a:r>
              <a:rPr lang="fr-FR" sz="7200" dirty="0" err="1" smtClean="0">
                <a:latin typeface="Brush Script MT" pitchFamily="66" charset="0"/>
              </a:rPr>
              <a:t>tia</a:t>
            </a:r>
            <a:endParaRPr lang="fr-FR" sz="7200" dirty="0" smtClean="0">
              <a:latin typeface="Brush Script MT" pitchFamily="66" charset="0"/>
            </a:endParaRPr>
          </a:p>
          <a:p>
            <a:pPr algn="ctr"/>
            <a:r>
              <a:rPr lang="fr-FR" sz="7200" dirty="0" err="1" smtClean="0">
                <a:latin typeface="Brush Script MT" pitchFamily="66" charset="0"/>
              </a:rPr>
              <a:t>Mandrakizay</a:t>
            </a:r>
            <a:r>
              <a:rPr lang="fr-FR" sz="7200" dirty="0" smtClean="0">
                <a:latin typeface="Brush Script MT" pitchFamily="66" charset="0"/>
              </a:rPr>
              <a:t> </a:t>
            </a:r>
            <a:r>
              <a:rPr lang="fr-FR" sz="7200" dirty="0" err="1" smtClean="0">
                <a:latin typeface="Brush Script MT" pitchFamily="66" charset="0"/>
              </a:rPr>
              <a:t>doria</a:t>
            </a:r>
            <a:r>
              <a:rPr lang="fr-FR" sz="7200" dirty="0" smtClean="0">
                <a:latin typeface="Brush Script MT" pitchFamily="66" charset="0"/>
              </a:rPr>
              <a:t>, </a:t>
            </a:r>
            <a:r>
              <a:rPr lang="fr-FR" sz="7200" dirty="0" err="1" smtClean="0">
                <a:latin typeface="Brush Script MT" pitchFamily="66" charset="0"/>
              </a:rPr>
              <a:t>doria</a:t>
            </a:r>
            <a:r>
              <a:rPr lang="fr-FR" sz="7200" dirty="0" smtClean="0">
                <a:latin typeface="Brush Script MT" pitchFamily="66" charset="0"/>
              </a:rPr>
              <a:t>.</a:t>
            </a:r>
            <a:endParaRPr lang="fr-FR" sz="7200" dirty="0">
              <a:latin typeface="Brush Script M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8546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189</Words>
  <Application>Microsoft Office PowerPoint</Application>
  <PresentationFormat>Affichage à l'écran (16:9)</PresentationFormat>
  <Paragraphs>42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ami</cp:lastModifiedBy>
  <cp:revision>10</cp:revision>
  <dcterms:created xsi:type="dcterms:W3CDTF">2012-12-15T15:29:56Z</dcterms:created>
  <dcterms:modified xsi:type="dcterms:W3CDTF">2014-10-28T13:06:46Z</dcterms:modified>
</cp:coreProperties>
</file>