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61129-A8B2-4C32-B7E4-D379CB6EEF13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175BC-756D-4E0E-A331-762E30E726C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FFPM 47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Hevero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ry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mpanota</a:t>
            </a:r>
            <a:r>
              <a:rPr lang="en-GB" b="1" smtClean="0">
                <a:solidFill>
                  <a:schemeClr val="tx1"/>
                </a:solidFill>
                <a:latin typeface="Arial" charset="0"/>
                <a:cs typeface="Arial" charset="0"/>
              </a:rPr>
              <a:t> ô,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1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Hevero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mpanota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ô,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andro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fitsarana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!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Hiverina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Tomponao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Hamaly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fahotana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;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928676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lanitra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hahorona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tany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hodorana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avy</a:t>
            </a:r>
            <a:r>
              <a:rPr lang="en-GB" sz="6000" b="1" dirty="0" smtClean="0"/>
              <a:t>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lay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Mahery</a:t>
            </a:r>
            <a:r>
              <a:rPr lang="en-GB" sz="6000" b="1" dirty="0" smtClean="0"/>
              <a:t>.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571486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 dirty="0" smtClean="0"/>
              <a:t>2 </a:t>
            </a:r>
            <a:r>
              <a:rPr lang="en-GB" sz="6000" b="1" dirty="0" err="1" smtClean="0"/>
              <a:t>Trompetra</a:t>
            </a:r>
            <a:r>
              <a:rPr lang="en-GB" sz="6000" b="1" dirty="0" smtClean="0"/>
              <a:t> no ho </a:t>
            </a:r>
            <a:r>
              <a:rPr lang="en-GB" sz="6000" b="1" dirty="0" err="1" smtClean="0"/>
              <a:t>levona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</a:t>
            </a:r>
            <a:r>
              <a:rPr lang="en-GB" sz="6000" b="1" dirty="0" err="1" smtClean="0"/>
              <a:t>Hotsofin’ny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anjely</a:t>
            </a:r>
            <a:r>
              <a:rPr lang="en-GB" sz="6000" b="1" dirty="0" smtClean="0"/>
              <a:t> ;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Hisokatra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fasana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</a:t>
            </a:r>
            <a:r>
              <a:rPr lang="en-GB" sz="6000" b="1" dirty="0" err="1" smtClean="0"/>
              <a:t>Hivory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niely</a:t>
            </a:r>
            <a:r>
              <a:rPr lang="en-GB" sz="6000" b="1" dirty="0" smtClean="0"/>
              <a:t> ;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928676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maty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hatsangana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</a:t>
            </a:r>
            <a:r>
              <a:rPr lang="en-GB" sz="6000" b="1" dirty="0" err="1" smtClean="0"/>
              <a:t>Isika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koa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hakarina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Hanatrika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. </a:t>
            </a:r>
            <a:endParaRPr lang="fr-FR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571486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 dirty="0" smtClean="0"/>
              <a:t>3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boky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hovelarina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io</a:t>
            </a:r>
            <a:r>
              <a:rPr lang="en-GB" sz="6000" b="1" dirty="0" smtClean="0"/>
              <a:t> no </a:t>
            </a:r>
            <a:r>
              <a:rPr lang="en-GB" sz="6000" b="1" dirty="0" err="1" smtClean="0"/>
              <a:t>manambara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asa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miafina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</a:t>
            </a:r>
            <a:r>
              <a:rPr lang="fr-FR" sz="6000" b="1" dirty="0" err="1" smtClean="0"/>
              <a:t>Handraisana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anjara</a:t>
            </a:r>
            <a:r>
              <a:rPr lang="fr-FR" sz="6000" b="1" dirty="0" smtClean="0"/>
              <a:t> 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2" y="8572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 smtClean="0"/>
              <a:t>Ka </a:t>
            </a:r>
            <a:r>
              <a:rPr lang="fr-FR" sz="6000" b="1" dirty="0" err="1" smtClean="0"/>
              <a:t>aza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mihevitra</a:t>
            </a:r>
            <a:endParaRPr lang="fr-FR" sz="6000" b="1" dirty="0" smtClean="0"/>
          </a:p>
          <a:p>
            <a:pPr algn="ctr"/>
            <a:r>
              <a:rPr lang="fr-FR" sz="6000" b="1" dirty="0" smtClean="0"/>
              <a:t>     </a:t>
            </a:r>
            <a:r>
              <a:rPr lang="en-GB" sz="6000" b="1" dirty="0" err="1" smtClean="0"/>
              <a:t>Hahazo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mihodivitra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fantatry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.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 </a:t>
            </a:r>
            <a:endParaRPr lang="fr-FR" sz="6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571486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 dirty="0" smtClean="0"/>
              <a:t>4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 ô ! </a:t>
            </a:r>
            <a:r>
              <a:rPr lang="en-GB" sz="6000" b="1" dirty="0" err="1" smtClean="0"/>
              <a:t>hazoninay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tenim-panekena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Ka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arovy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izahay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</a:t>
            </a:r>
            <a:r>
              <a:rPr lang="en-GB" sz="6000" b="1" dirty="0" err="1" smtClean="0"/>
              <a:t>Hitana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famonjena</a:t>
            </a:r>
            <a:r>
              <a:rPr lang="en-GB" sz="6000" b="1" dirty="0" smtClean="0"/>
              <a:t> ;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-142908" y="114299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ranao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Fanahinao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No </a:t>
            </a:r>
            <a:r>
              <a:rPr lang="en-GB" sz="6000" b="1" dirty="0" err="1" smtClean="0"/>
              <a:t>tokinay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ra</a:t>
            </a:r>
            <a:r>
              <a:rPr lang="en-GB" sz="6000" b="1" i="1" dirty="0" err="1" smtClean="0"/>
              <a:t>ha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avy</a:t>
            </a:r>
            <a:r>
              <a:rPr lang="en-GB" sz="6000" b="1" dirty="0" smtClean="0"/>
              <a:t>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zao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andro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fitsarana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PresentationFormat>Affichage à l'écran (16:9)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FFPM 47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47</dc:title>
  <dc:creator>SONO</dc:creator>
  <cp:lastModifiedBy>SONO</cp:lastModifiedBy>
  <cp:revision>1</cp:revision>
  <dcterms:created xsi:type="dcterms:W3CDTF">2014-08-09T08:55:11Z</dcterms:created>
  <dcterms:modified xsi:type="dcterms:W3CDTF">2014-08-09T09:05:32Z</dcterms:modified>
</cp:coreProperties>
</file>