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57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17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81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89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79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51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87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6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93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0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32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10/01/2015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10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00168" y="3429006"/>
            <a:ext cx="62213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i="1" dirty="0" smtClean="0">
                <a:solidFill>
                  <a:srgbClr val="0000FF"/>
                </a:solidFill>
              </a:rPr>
              <a:t>« </a:t>
            </a:r>
            <a:r>
              <a:rPr lang="pl-PL" sz="4000" b="1" i="1" dirty="0" smtClean="0">
                <a:solidFill>
                  <a:srgbClr val="0000FF"/>
                </a:solidFill>
              </a:rPr>
              <a:t>Mamin</a:t>
            </a:r>
            <a:r>
              <a:rPr lang="fr-FR" sz="4000" b="1" i="1" dirty="0" smtClean="0">
                <a:solidFill>
                  <a:srgbClr val="0000FF"/>
                </a:solidFill>
              </a:rPr>
              <a:t>’</a:t>
            </a:r>
            <a:r>
              <a:rPr lang="pl-PL" sz="4000" b="1" i="1" dirty="0" smtClean="0">
                <a:solidFill>
                  <a:srgbClr val="0000FF"/>
                </a:solidFill>
              </a:rPr>
              <a:t>ny foko, ry Jeso ô</a:t>
            </a:r>
            <a:r>
              <a:rPr lang="fr-FR" sz="4000" b="1" i="1" dirty="0" smtClean="0">
                <a:solidFill>
                  <a:srgbClr val="0000FF"/>
                </a:solidFill>
              </a:rPr>
              <a:t> »</a:t>
            </a:r>
            <a:endParaRPr lang="fr-FR" sz="4000" i="1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14546" y="1142990"/>
            <a:ext cx="40005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600" b="1" dirty="0" smtClean="0">
                <a:solidFill>
                  <a:srgbClr val="0000FF"/>
                </a:solidFill>
              </a:rPr>
              <a:t>480</a:t>
            </a:r>
            <a:endParaRPr lang="fr-FR" sz="9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1438" y="928676"/>
            <a:ext cx="92154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5400" b="1" dirty="0" smtClean="0"/>
              <a:t>1. Mamin</a:t>
            </a:r>
            <a:r>
              <a:rPr lang="fr-FR" sz="5400" b="1" dirty="0" smtClean="0"/>
              <a:t>’</a:t>
            </a:r>
            <a:r>
              <a:rPr lang="pl-PL" sz="5400" b="1" dirty="0" smtClean="0"/>
              <a:t>ny foko, ry Jeso ô !</a:t>
            </a:r>
          </a:p>
          <a:p>
            <a:pPr algn="ctr"/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famonjena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vitanao</a:t>
            </a:r>
            <a:r>
              <a:rPr lang="fr-FR" sz="5400" b="1" dirty="0" smtClean="0"/>
              <a:t>;</a:t>
            </a:r>
          </a:p>
          <a:p>
            <a:pPr algn="ctr"/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hadisoako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navelanao</a:t>
            </a:r>
            <a:endParaRPr lang="fr-FR" sz="5400" b="1" dirty="0" smtClean="0"/>
          </a:p>
          <a:p>
            <a:pPr algn="ctr"/>
            <a:r>
              <a:rPr lang="fr-FR" sz="5400" b="1" dirty="0" smtClean="0"/>
              <a:t>Tena </a:t>
            </a:r>
            <a:r>
              <a:rPr lang="fr-FR" sz="5400" b="1" dirty="0" err="1" smtClean="0"/>
              <a:t>afaka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aho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mandrakizay</a:t>
            </a:r>
            <a:r>
              <a:rPr lang="fr-FR" sz="5400" b="1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5735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i="1" dirty="0" err="1" smtClean="0"/>
              <a:t>Jeso</a:t>
            </a:r>
            <a:r>
              <a:rPr lang="fr-FR" sz="4800" b="1" i="1" dirty="0" smtClean="0"/>
              <a:t> </a:t>
            </a:r>
            <a:r>
              <a:rPr lang="fr-FR" sz="4800" b="1" i="1" dirty="0" err="1" smtClean="0"/>
              <a:t>malala</a:t>
            </a:r>
            <a:r>
              <a:rPr lang="fr-FR" sz="4800" b="1" i="1" dirty="0" smtClean="0"/>
              <a:t> ô ! </a:t>
            </a:r>
          </a:p>
          <a:p>
            <a:pPr algn="ctr"/>
            <a:r>
              <a:rPr lang="fr-FR" sz="4800" b="1" i="1" dirty="0" err="1" smtClean="0"/>
              <a:t>Mpamonjy</a:t>
            </a:r>
            <a:r>
              <a:rPr lang="fr-FR" sz="4800" b="1" i="1" dirty="0" smtClean="0"/>
              <a:t> </a:t>
            </a:r>
            <a:r>
              <a:rPr lang="fr-FR" sz="4800" b="1" i="1" dirty="0" err="1" smtClean="0"/>
              <a:t>soa</a:t>
            </a:r>
            <a:r>
              <a:rPr lang="fr-FR" sz="4800" b="1" i="1" dirty="0" smtClean="0"/>
              <a:t>!</a:t>
            </a:r>
          </a:p>
          <a:p>
            <a:pPr algn="ctr"/>
            <a:r>
              <a:rPr lang="it-IT" sz="4800" b="1" i="1" dirty="0" smtClean="0"/>
              <a:t>Indro ny aiko raiso ho Anao ;</a:t>
            </a:r>
          </a:p>
          <a:p>
            <a:pPr algn="ctr"/>
            <a:r>
              <a:rPr lang="fr-FR" sz="4800" b="1" i="1" dirty="0" err="1" smtClean="0"/>
              <a:t>Velon</a:t>
            </a:r>
            <a:r>
              <a:rPr lang="fr-FR" sz="4800" b="1" i="1" dirty="0" smtClean="0"/>
              <a:t>-</a:t>
            </a:r>
            <a:r>
              <a:rPr lang="fr-FR" sz="4800" b="1" i="1" dirty="0" err="1" smtClean="0"/>
              <a:t>kanompo</a:t>
            </a:r>
            <a:r>
              <a:rPr lang="fr-FR" sz="4800" b="1" i="1" dirty="0" smtClean="0"/>
              <a:t>, </a:t>
            </a:r>
          </a:p>
          <a:p>
            <a:pPr algn="ctr"/>
            <a:r>
              <a:rPr lang="fr-FR" sz="4800" b="1" i="1" dirty="0" err="1" smtClean="0"/>
              <a:t>velon</a:t>
            </a:r>
            <a:r>
              <a:rPr lang="fr-FR" sz="4800" b="1" i="1" dirty="0" smtClean="0"/>
              <a:t>-</a:t>
            </a:r>
            <a:r>
              <a:rPr lang="fr-FR" sz="4800" b="1" i="1" dirty="0" err="1" smtClean="0"/>
              <a:t>kanoa</a:t>
            </a:r>
            <a:r>
              <a:rPr lang="fr-FR" sz="4800" b="1" i="1" dirty="0" smtClean="0"/>
              <a:t>,</a:t>
            </a:r>
          </a:p>
          <a:p>
            <a:pPr algn="ctr"/>
            <a:r>
              <a:rPr lang="fr-FR" sz="4800" b="1" i="1" dirty="0" err="1" smtClean="0"/>
              <a:t>Vonon</a:t>
            </a:r>
            <a:r>
              <a:rPr lang="fr-FR" sz="4800" b="1" i="1" dirty="0" smtClean="0"/>
              <a:t>-</a:t>
            </a:r>
            <a:r>
              <a:rPr lang="fr-FR" sz="4800" b="1" i="1" dirty="0" err="1" smtClean="0"/>
              <a:t>kanao</a:t>
            </a:r>
            <a:r>
              <a:rPr lang="fr-FR" sz="4800" b="1" i="1" dirty="0" smtClean="0"/>
              <a:t> </a:t>
            </a:r>
            <a:r>
              <a:rPr lang="fr-FR" sz="4800" b="1" i="1" dirty="0" err="1" smtClean="0"/>
              <a:t>izay</a:t>
            </a:r>
            <a:r>
              <a:rPr lang="fr-FR" sz="4800" b="1" i="1" dirty="0" smtClean="0"/>
              <a:t> </a:t>
            </a:r>
            <a:r>
              <a:rPr lang="fr-FR" sz="4800" b="1" i="1" dirty="0" err="1" smtClean="0"/>
              <a:t>sitrakao</a:t>
            </a:r>
            <a:r>
              <a:rPr lang="fr-FR" sz="4800" b="1" i="1" dirty="0" smtClean="0"/>
              <a:t>.</a:t>
            </a:r>
            <a:endParaRPr lang="fr-FR" sz="48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1436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5400" b="1" dirty="0" smtClean="0"/>
              <a:t>2. Tano ny foko, ry Jeso tia!</a:t>
            </a:r>
          </a:p>
          <a:p>
            <a:pPr algn="ctr"/>
            <a:r>
              <a:rPr lang="fr-FR" sz="5400" b="1" dirty="0" err="1" smtClean="0"/>
              <a:t>Zaza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mahasaraka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Anao</a:t>
            </a:r>
            <a:r>
              <a:rPr lang="fr-FR" sz="5400" b="1" dirty="0" smtClean="0"/>
              <a:t>;</a:t>
            </a:r>
          </a:p>
          <a:p>
            <a:pPr algn="ctr"/>
            <a:r>
              <a:rPr lang="fr-FR" sz="5400" b="1" dirty="0" err="1" smtClean="0"/>
              <a:t>Mbola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malemy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mora</a:t>
            </a:r>
            <a:r>
              <a:rPr lang="fr-FR" sz="5400" b="1" dirty="0" smtClean="0"/>
              <a:t> mania,</a:t>
            </a:r>
          </a:p>
          <a:p>
            <a:pPr algn="ctr"/>
            <a:r>
              <a:rPr lang="fr-FR" sz="5400" b="1" dirty="0" smtClean="0"/>
              <a:t>Tano </a:t>
            </a:r>
            <a:r>
              <a:rPr lang="fr-FR" sz="5400" b="1" dirty="0" err="1" smtClean="0"/>
              <a:t>hifikitra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aminao</a:t>
            </a:r>
            <a:r>
              <a:rPr lang="fr-FR" sz="5400" b="1" dirty="0" smtClean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5735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i="1" dirty="0" err="1" smtClean="0"/>
              <a:t>Jeso</a:t>
            </a:r>
            <a:r>
              <a:rPr lang="fr-FR" sz="4800" b="1" i="1" dirty="0" smtClean="0"/>
              <a:t> </a:t>
            </a:r>
            <a:r>
              <a:rPr lang="fr-FR" sz="4800" b="1" i="1" dirty="0" err="1" smtClean="0"/>
              <a:t>malala</a:t>
            </a:r>
            <a:r>
              <a:rPr lang="fr-FR" sz="4800" b="1" i="1" dirty="0" smtClean="0"/>
              <a:t> ô ! </a:t>
            </a:r>
          </a:p>
          <a:p>
            <a:pPr algn="ctr"/>
            <a:r>
              <a:rPr lang="fr-FR" sz="4800" b="1" i="1" dirty="0" err="1" smtClean="0"/>
              <a:t>Mpamonjy</a:t>
            </a:r>
            <a:r>
              <a:rPr lang="fr-FR" sz="4800" b="1" i="1" dirty="0" smtClean="0"/>
              <a:t> </a:t>
            </a:r>
            <a:r>
              <a:rPr lang="fr-FR" sz="4800" b="1" i="1" dirty="0" err="1" smtClean="0"/>
              <a:t>soa</a:t>
            </a:r>
            <a:r>
              <a:rPr lang="fr-FR" sz="4800" b="1" i="1" dirty="0" smtClean="0"/>
              <a:t>!</a:t>
            </a:r>
          </a:p>
          <a:p>
            <a:pPr algn="ctr"/>
            <a:r>
              <a:rPr lang="it-IT" sz="4800" b="1" i="1" dirty="0" smtClean="0"/>
              <a:t>Indro ny aiko raiso ho Anao ;</a:t>
            </a:r>
          </a:p>
          <a:p>
            <a:pPr algn="ctr"/>
            <a:r>
              <a:rPr lang="fr-FR" sz="4800" b="1" i="1" dirty="0" err="1" smtClean="0"/>
              <a:t>Velon</a:t>
            </a:r>
            <a:r>
              <a:rPr lang="fr-FR" sz="4800" b="1" i="1" dirty="0" smtClean="0"/>
              <a:t>-</a:t>
            </a:r>
            <a:r>
              <a:rPr lang="fr-FR" sz="4800" b="1" i="1" dirty="0" err="1" smtClean="0"/>
              <a:t>kanompo</a:t>
            </a:r>
            <a:r>
              <a:rPr lang="fr-FR" sz="4800" b="1" i="1" dirty="0" smtClean="0"/>
              <a:t>, </a:t>
            </a:r>
          </a:p>
          <a:p>
            <a:pPr algn="ctr"/>
            <a:r>
              <a:rPr lang="fr-FR" sz="4800" b="1" i="1" dirty="0" err="1" smtClean="0"/>
              <a:t>velon</a:t>
            </a:r>
            <a:r>
              <a:rPr lang="fr-FR" sz="4800" b="1" i="1" dirty="0" smtClean="0"/>
              <a:t>-</a:t>
            </a:r>
            <a:r>
              <a:rPr lang="fr-FR" sz="4800" b="1" i="1" dirty="0" err="1" smtClean="0"/>
              <a:t>kanoa</a:t>
            </a:r>
            <a:r>
              <a:rPr lang="fr-FR" sz="4800" b="1" i="1" dirty="0" smtClean="0"/>
              <a:t>,</a:t>
            </a:r>
          </a:p>
          <a:p>
            <a:pPr algn="ctr"/>
            <a:r>
              <a:rPr lang="fr-FR" sz="4800" b="1" i="1" dirty="0" err="1" smtClean="0"/>
              <a:t>Vonon</a:t>
            </a:r>
            <a:r>
              <a:rPr lang="fr-FR" sz="4800" b="1" i="1" dirty="0" smtClean="0"/>
              <a:t>-</a:t>
            </a:r>
            <a:r>
              <a:rPr lang="fr-FR" sz="4800" b="1" i="1" dirty="0" err="1" smtClean="0"/>
              <a:t>kanao</a:t>
            </a:r>
            <a:r>
              <a:rPr lang="fr-FR" sz="4800" b="1" i="1" dirty="0" smtClean="0"/>
              <a:t> </a:t>
            </a:r>
            <a:r>
              <a:rPr lang="fr-FR" sz="4800" b="1" i="1" dirty="0" err="1" smtClean="0"/>
              <a:t>izay</a:t>
            </a:r>
            <a:r>
              <a:rPr lang="fr-FR" sz="4800" b="1" i="1" dirty="0" smtClean="0"/>
              <a:t> </a:t>
            </a:r>
            <a:r>
              <a:rPr lang="fr-FR" sz="4800" b="1" i="1" dirty="0" err="1" smtClean="0"/>
              <a:t>sitrakao</a:t>
            </a:r>
            <a:r>
              <a:rPr lang="fr-FR" sz="4800" b="1" i="1" dirty="0" smtClean="0"/>
              <a:t>.</a:t>
            </a:r>
            <a:endParaRPr lang="fr-FR" sz="4800" b="1" i="1" dirty="0"/>
          </a:p>
        </p:txBody>
      </p:sp>
    </p:spTree>
    <p:extLst>
      <p:ext uri="{BB962C8B-B14F-4D97-AF65-F5344CB8AC3E}">
        <p14:creationId xmlns:p14="http://schemas.microsoft.com/office/powerpoint/2010/main" val="285053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1436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n-NO" sz="5400" b="1" dirty="0" smtClean="0"/>
              <a:t>3. Aoka ny foko sy ny fonao</a:t>
            </a:r>
          </a:p>
          <a:p>
            <a:pPr algn="ctr"/>
            <a:r>
              <a:rPr lang="fr-FR" sz="5400" b="1" dirty="0" err="1" smtClean="0"/>
              <a:t>Hiara</a:t>
            </a:r>
            <a:r>
              <a:rPr lang="fr-FR" sz="5400" b="1" dirty="0" smtClean="0"/>
              <a:t>-</a:t>
            </a:r>
            <a:r>
              <a:rPr lang="fr-FR" sz="5400" b="1" dirty="0" err="1" smtClean="0"/>
              <a:t>mitepo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tena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iray</a:t>
            </a:r>
            <a:r>
              <a:rPr lang="fr-FR" sz="5400" b="1" dirty="0" smtClean="0"/>
              <a:t>;</a:t>
            </a:r>
          </a:p>
          <a:p>
            <a:pPr algn="ctr"/>
            <a:r>
              <a:rPr lang="fi-FI" sz="5400" b="1" dirty="0" smtClean="0"/>
              <a:t>Aoka ny saiko sy ny sainao</a:t>
            </a:r>
          </a:p>
          <a:p>
            <a:pPr algn="ctr"/>
            <a:r>
              <a:rPr lang="fr-FR" sz="5400" b="1" dirty="0" err="1" smtClean="0"/>
              <a:t>Hiray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safidy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mandrakizay</a:t>
            </a:r>
            <a:r>
              <a:rPr lang="fr-FR" sz="5400" b="1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5735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i="1" dirty="0" err="1" smtClean="0"/>
              <a:t>Jeso</a:t>
            </a:r>
            <a:r>
              <a:rPr lang="fr-FR" sz="4800" b="1" i="1" dirty="0" smtClean="0"/>
              <a:t> </a:t>
            </a:r>
            <a:r>
              <a:rPr lang="fr-FR" sz="4800" b="1" i="1" dirty="0" err="1" smtClean="0"/>
              <a:t>malala</a:t>
            </a:r>
            <a:r>
              <a:rPr lang="fr-FR" sz="4800" b="1" i="1" dirty="0" smtClean="0"/>
              <a:t> ô ! </a:t>
            </a:r>
          </a:p>
          <a:p>
            <a:pPr algn="ctr"/>
            <a:r>
              <a:rPr lang="fr-FR" sz="4800" b="1" i="1" dirty="0" err="1" smtClean="0"/>
              <a:t>Mpamonjy</a:t>
            </a:r>
            <a:r>
              <a:rPr lang="fr-FR" sz="4800" b="1" i="1" dirty="0" smtClean="0"/>
              <a:t> </a:t>
            </a:r>
            <a:r>
              <a:rPr lang="fr-FR" sz="4800" b="1" i="1" dirty="0" err="1" smtClean="0"/>
              <a:t>soa</a:t>
            </a:r>
            <a:r>
              <a:rPr lang="fr-FR" sz="4800" b="1" i="1" dirty="0" smtClean="0"/>
              <a:t>!</a:t>
            </a:r>
          </a:p>
          <a:p>
            <a:pPr algn="ctr"/>
            <a:r>
              <a:rPr lang="it-IT" sz="4800" b="1" i="1" dirty="0" smtClean="0"/>
              <a:t>Indro ny aiko raiso ho Anao ;</a:t>
            </a:r>
          </a:p>
          <a:p>
            <a:pPr algn="ctr"/>
            <a:r>
              <a:rPr lang="fr-FR" sz="4800" b="1" i="1" dirty="0" err="1" smtClean="0"/>
              <a:t>Velon</a:t>
            </a:r>
            <a:r>
              <a:rPr lang="fr-FR" sz="4800" b="1" i="1" dirty="0" smtClean="0"/>
              <a:t>-</a:t>
            </a:r>
            <a:r>
              <a:rPr lang="fr-FR" sz="4800" b="1" i="1" dirty="0" err="1" smtClean="0"/>
              <a:t>kanompo</a:t>
            </a:r>
            <a:r>
              <a:rPr lang="fr-FR" sz="4800" b="1" i="1" dirty="0" smtClean="0"/>
              <a:t>, </a:t>
            </a:r>
          </a:p>
          <a:p>
            <a:pPr algn="ctr"/>
            <a:r>
              <a:rPr lang="fr-FR" sz="4800" b="1" i="1" dirty="0" err="1" smtClean="0"/>
              <a:t>velon</a:t>
            </a:r>
            <a:r>
              <a:rPr lang="fr-FR" sz="4800" b="1" i="1" dirty="0" smtClean="0"/>
              <a:t>-</a:t>
            </a:r>
            <a:r>
              <a:rPr lang="fr-FR" sz="4800" b="1" i="1" dirty="0" err="1" smtClean="0"/>
              <a:t>kanoa</a:t>
            </a:r>
            <a:r>
              <a:rPr lang="fr-FR" sz="4800" b="1" i="1" dirty="0" smtClean="0"/>
              <a:t>,</a:t>
            </a:r>
          </a:p>
          <a:p>
            <a:pPr algn="ctr"/>
            <a:r>
              <a:rPr lang="fr-FR" sz="4800" b="1" i="1" dirty="0" err="1" smtClean="0"/>
              <a:t>Vonon</a:t>
            </a:r>
            <a:r>
              <a:rPr lang="fr-FR" sz="4800" b="1" i="1" dirty="0" smtClean="0"/>
              <a:t>-</a:t>
            </a:r>
            <a:r>
              <a:rPr lang="fr-FR" sz="4800" b="1" i="1" dirty="0" err="1" smtClean="0"/>
              <a:t>kanao</a:t>
            </a:r>
            <a:r>
              <a:rPr lang="fr-FR" sz="4800" b="1" i="1" dirty="0" smtClean="0"/>
              <a:t> </a:t>
            </a:r>
            <a:r>
              <a:rPr lang="fr-FR" sz="4800" b="1" i="1" dirty="0" err="1" smtClean="0"/>
              <a:t>izay</a:t>
            </a:r>
            <a:r>
              <a:rPr lang="fr-FR" sz="4800" b="1" i="1" dirty="0" smtClean="0"/>
              <a:t> </a:t>
            </a:r>
            <a:r>
              <a:rPr lang="fr-FR" sz="4800" b="1" i="1" dirty="0" err="1" smtClean="0"/>
              <a:t>sitrakao</a:t>
            </a:r>
            <a:r>
              <a:rPr lang="fr-FR" sz="4800" b="1" i="1" dirty="0" smtClean="0"/>
              <a:t>.</a:t>
            </a:r>
            <a:endParaRPr lang="fr-FR" sz="4800" b="1" i="1" dirty="0"/>
          </a:p>
        </p:txBody>
      </p:sp>
    </p:spTree>
    <p:extLst>
      <p:ext uri="{BB962C8B-B14F-4D97-AF65-F5344CB8AC3E}">
        <p14:creationId xmlns:p14="http://schemas.microsoft.com/office/powerpoint/2010/main" val="42680281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139</Words>
  <Application>Microsoft Office PowerPoint</Application>
  <PresentationFormat>Affichage à l'écran (16:9)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13</cp:revision>
  <dcterms:created xsi:type="dcterms:W3CDTF">2012-12-15T15:29:56Z</dcterms:created>
  <dcterms:modified xsi:type="dcterms:W3CDTF">2015-01-10T14:05:48Z</dcterms:modified>
</cp:coreProperties>
</file>