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9FA-722D-4D40-994D-A4036A9C8CE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1AA4-079D-44D5-A115-213735E35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09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9FA-722D-4D40-994D-A4036A9C8CE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1AA4-079D-44D5-A115-213735E35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05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9FA-722D-4D40-994D-A4036A9C8CE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1AA4-079D-44D5-A115-213735E35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25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9FA-722D-4D40-994D-A4036A9C8CE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1AA4-079D-44D5-A115-213735E35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18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9FA-722D-4D40-994D-A4036A9C8CE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1AA4-079D-44D5-A115-213735E35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61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9FA-722D-4D40-994D-A4036A9C8CE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1AA4-079D-44D5-A115-213735E35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69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9FA-722D-4D40-994D-A4036A9C8CE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1AA4-079D-44D5-A115-213735E35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74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9FA-722D-4D40-994D-A4036A9C8CE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1AA4-079D-44D5-A115-213735E35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65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9FA-722D-4D40-994D-A4036A9C8CE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1AA4-079D-44D5-A115-213735E35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62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9FA-722D-4D40-994D-A4036A9C8CE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1AA4-079D-44D5-A115-213735E35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20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9FA-722D-4D40-994D-A4036A9C8CE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1AA4-079D-44D5-A115-213735E35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5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179FA-722D-4D40-994D-A4036A9C8CE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1AA4-079D-44D5-A115-213735E35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61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87574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481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49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be </a:t>
            </a:r>
            <a:r>
              <a:rPr lang="en-GB" sz="6000" b="1" dirty="0" err="1"/>
              <a:t>fitia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Izaho</a:t>
            </a:r>
            <a:r>
              <a:rPr lang="en-GB" sz="6000" b="1" dirty="0"/>
              <a:t> </a:t>
            </a:r>
            <a:r>
              <a:rPr lang="en-GB" sz="6000" b="1" dirty="0" err="1"/>
              <a:t>zanakao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Tantano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hania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Hiarak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aminao</a:t>
            </a:r>
            <a:r>
              <a:rPr lang="en-GB" sz="6000" b="1" dirty="0"/>
              <a:t> ;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15103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mamiko</a:t>
            </a:r>
            <a:r>
              <a:rPr lang="en-GB" sz="6000" b="1" dirty="0"/>
              <a:t> </a:t>
            </a:r>
            <a:r>
              <a:rPr lang="en-GB" sz="6000" b="1" dirty="0" err="1"/>
              <a:t>tokoa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eo</a:t>
            </a:r>
            <a:r>
              <a:rPr lang="en-GB" sz="6000" b="1" dirty="0"/>
              <a:t> </a:t>
            </a:r>
            <a:r>
              <a:rPr lang="en-GB" sz="6000" b="1" dirty="0" err="1"/>
              <a:t>ankaikinao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orin</a:t>
            </a:r>
            <a:r>
              <a:rPr lang="en-GB" sz="6000" b="1" dirty="0"/>
              <a:t>-java-</a:t>
            </a:r>
            <a:r>
              <a:rPr lang="en-GB" sz="6000" b="1" dirty="0" err="1"/>
              <a:t>tsoa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/>
              <a:t>sakaizanao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14697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Harena</a:t>
            </a:r>
            <a:r>
              <a:rPr lang="en-GB" sz="6000" b="1" dirty="0"/>
              <a:t> be an-</a:t>
            </a:r>
            <a:r>
              <a:rPr lang="en-GB" sz="6000" b="1" dirty="0" err="1"/>
              <a:t>tany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Mamilivily</a:t>
            </a:r>
            <a:r>
              <a:rPr lang="en-GB" sz="6000" b="1" dirty="0"/>
              <a:t> </a:t>
            </a:r>
            <a:r>
              <a:rPr lang="en-GB" sz="6000" b="1" dirty="0" err="1"/>
              <a:t>fo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tiana</a:t>
            </a:r>
            <a:r>
              <a:rPr lang="en-GB" sz="6000" b="1" dirty="0"/>
              <a:t> </a:t>
            </a:r>
            <a:r>
              <a:rPr lang="en-GB" sz="6000" b="1" dirty="0" err="1"/>
              <a:t>mora</a:t>
            </a:r>
            <a:r>
              <a:rPr lang="en-GB" sz="6000" b="1" dirty="0"/>
              <a:t> </a:t>
            </a:r>
            <a:r>
              <a:rPr lang="en-GB" sz="6000" b="1" dirty="0" err="1"/>
              <a:t>lany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mampionom-po</a:t>
            </a:r>
            <a:r>
              <a:rPr lang="en-GB" sz="6000" b="1" dirty="0"/>
              <a:t> ;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09296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err="1"/>
              <a:t>Izany</a:t>
            </a:r>
            <a:r>
              <a:rPr lang="en-GB" sz="6000" b="1" dirty="0"/>
              <a:t> </a:t>
            </a:r>
            <a:r>
              <a:rPr lang="en-GB" sz="6000" b="1" dirty="0" err="1"/>
              <a:t>aniriako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Hifikitra</a:t>
            </a:r>
            <a:r>
              <a:rPr lang="en-GB" sz="6000" b="1" dirty="0"/>
              <a:t> </a:t>
            </a:r>
            <a:r>
              <a:rPr lang="en-GB" sz="6000" b="1" dirty="0" err="1"/>
              <a:t>aminao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Atolotro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foko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eo</a:t>
            </a:r>
            <a:r>
              <a:rPr lang="en-GB" sz="6000" b="1" dirty="0"/>
              <a:t> an-</a:t>
            </a:r>
            <a:r>
              <a:rPr lang="en-GB" sz="6000" b="1" dirty="0" err="1"/>
              <a:t>tananao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24870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rah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Izaho</a:t>
            </a:r>
            <a:r>
              <a:rPr lang="en-GB" sz="6000" b="1" dirty="0"/>
              <a:t> </a:t>
            </a:r>
            <a:r>
              <a:rPr lang="en-GB" sz="6000" b="1" i="1" dirty="0" err="1"/>
              <a:t>i</a:t>
            </a:r>
            <a:r>
              <a:rPr lang="en-GB" sz="6000" b="1" dirty="0" err="1"/>
              <a:t>rery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Voasakan-tsitrapo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Mandeha</a:t>
            </a:r>
            <a:r>
              <a:rPr lang="en-GB" sz="6000" b="1" dirty="0"/>
              <a:t> </a:t>
            </a:r>
            <a:r>
              <a:rPr lang="en-GB" sz="6000" b="1" dirty="0" err="1"/>
              <a:t>manirery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maro</a:t>
            </a:r>
            <a:r>
              <a:rPr lang="en-GB" sz="6000" b="1" dirty="0"/>
              <a:t> no </a:t>
            </a:r>
            <a:r>
              <a:rPr lang="en-GB" sz="6000" b="1" dirty="0" err="1"/>
              <a:t>manjo</a:t>
            </a:r>
            <a:r>
              <a:rPr lang="en-GB" sz="6000" b="1" dirty="0"/>
              <a:t> ;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24420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err="1"/>
              <a:t>Izany</a:t>
            </a:r>
            <a:r>
              <a:rPr lang="en-GB" sz="6000" b="1" dirty="0"/>
              <a:t> no </a:t>
            </a:r>
            <a:r>
              <a:rPr lang="en-GB" sz="6000" b="1" dirty="0" err="1"/>
              <a:t>ilàko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Hiaraka</a:t>
            </a:r>
            <a:r>
              <a:rPr lang="en-GB" sz="6000" b="1" dirty="0"/>
              <a:t> </a:t>
            </a:r>
            <a:r>
              <a:rPr lang="en-GB" sz="6000" b="1" dirty="0" err="1"/>
              <a:t>aminao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Vimbino</a:t>
            </a:r>
            <a:r>
              <a:rPr lang="en-GB" sz="6000" b="1" dirty="0"/>
              <a:t> </a:t>
            </a:r>
            <a:r>
              <a:rPr lang="en-GB" sz="6000" b="1" dirty="0" err="1"/>
              <a:t>aho</a:t>
            </a:r>
            <a:r>
              <a:rPr lang="en-GB" sz="6000" b="1" dirty="0"/>
              <a:t>, </a:t>
            </a:r>
            <a:r>
              <a:rPr lang="en-GB" sz="6000" b="1" dirty="0" err="1"/>
              <a:t>Raiko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eo</a:t>
            </a:r>
            <a:r>
              <a:rPr lang="en-GB" sz="6000" b="1" dirty="0"/>
              <a:t> an-</a:t>
            </a:r>
            <a:r>
              <a:rPr lang="en-GB" sz="6000" b="1" dirty="0" err="1"/>
              <a:t>tananao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83508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4)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hitako</a:t>
            </a:r>
            <a:r>
              <a:rPr lang="en-GB" sz="6000" b="1" dirty="0"/>
              <a:t> </a:t>
            </a:r>
            <a:r>
              <a:rPr lang="en-GB" sz="6000" b="1" dirty="0" err="1"/>
              <a:t>mihitsy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/>
              <a:t>mahafa-po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misy</a:t>
            </a:r>
            <a:r>
              <a:rPr lang="en-GB" sz="6000" b="1" dirty="0"/>
              <a:t> </a:t>
            </a:r>
            <a:r>
              <a:rPr lang="en-GB" sz="6000" b="1" dirty="0" err="1"/>
              <a:t>etý</a:t>
            </a:r>
            <a:r>
              <a:rPr lang="en-GB" sz="6000" b="1" dirty="0"/>
              <a:t> </a:t>
            </a:r>
            <a:r>
              <a:rPr lang="en-GB" sz="6000" b="1" dirty="0" err="1"/>
              <a:t>akory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mety</a:t>
            </a:r>
            <a:r>
              <a:rPr lang="en-GB" sz="6000" b="1" dirty="0"/>
              <a:t> lo ;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99696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am-</a:t>
            </a:r>
            <a:r>
              <a:rPr lang="en-GB" sz="6000" b="1" dirty="0" err="1"/>
              <a:t>paradisa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No </a:t>
            </a:r>
            <a:r>
              <a:rPr lang="en-GB" sz="6000" b="1" dirty="0" err="1"/>
              <a:t>feno</a:t>
            </a:r>
            <a:r>
              <a:rPr lang="en-GB" sz="6000" b="1" dirty="0"/>
              <a:t> </a:t>
            </a:r>
            <a:r>
              <a:rPr lang="en-GB" sz="6000" b="1" dirty="0" err="1"/>
              <a:t>zava-tsoa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mahadisadisa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sambatra</a:t>
            </a:r>
            <a:r>
              <a:rPr lang="en-GB" sz="6000" b="1" dirty="0"/>
              <a:t> </a:t>
            </a:r>
            <a:r>
              <a:rPr lang="en-GB" sz="6000" b="1" dirty="0" err="1"/>
              <a:t>tokoa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4367766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481</vt:lpstr>
      <vt:lpstr>1) Ry Tompo be fitia !     Izaho zanakao    Tantano tsy hania     Hiaraka aminao ;</vt:lpstr>
      <vt:lpstr>Fa mamiko tokoa     Ny eo ankaikinao ;    Tsy orin-java-tsoa,     Izay sakaizanao.</vt:lpstr>
      <vt:lpstr>2) Harena be an-tany     Mamilivily fo,    Fa tiana mora lany     Ka tsy mampionom-po ;</vt:lpstr>
      <vt:lpstr>Izany aniriako     Hifikitra aminao ;    Atolotro ny foko     Ho eo an-tananao.</vt:lpstr>
      <vt:lpstr>3) Fa raha Izaho irery     Voasakan-tsitrapo,    Mandeha manirery,     Ka maro no manjo ;</vt:lpstr>
      <vt:lpstr>Izany no ilàko     Hiaraka aminao,    Vimbino aho, Raiko !     Ho eo an-tananao.</vt:lpstr>
      <vt:lpstr>4) Tsy hitako mihitsy     Izay mahafa-po,    Tsy misy etý akory     Izay tsy mety lo ;</vt:lpstr>
      <vt:lpstr>Fa ao am-paradisa     No feno zava-tsoa,    Tsy mahadisadisa,     Fa sambatra tokoa.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481</dc:title>
  <dc:creator>ami</dc:creator>
  <cp:lastModifiedBy>ami</cp:lastModifiedBy>
  <cp:revision>1</cp:revision>
  <dcterms:created xsi:type="dcterms:W3CDTF">2014-10-28T13:02:06Z</dcterms:created>
  <dcterms:modified xsi:type="dcterms:W3CDTF">2014-10-28T13:10:45Z</dcterms:modified>
</cp:coreProperties>
</file>