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4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24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10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34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6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80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2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CF46-C896-4962-A9B8-61A43C25AC30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1F49-06E6-4AFA-B2DA-056A51F8B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37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09191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482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71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/>
              <a:t>Jehovah ô ! </a:t>
            </a:r>
            <a:r>
              <a:rPr lang="en-GB" sz="4800" b="1" dirty="0" err="1"/>
              <a:t>Hianao</a:t>
            </a:r>
            <a:r>
              <a:rPr lang="en-GB" sz="4800" b="1" dirty="0"/>
              <a:t> </a:t>
            </a:r>
            <a:r>
              <a:rPr lang="en-GB" sz="4800" b="1" dirty="0" err="1"/>
              <a:t>nandinika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  </a:t>
            </a:r>
            <a:r>
              <a:rPr lang="en-GB" sz="4800" b="1" dirty="0" err="1"/>
              <a:t>ahy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fantatrao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toe-</a:t>
            </a:r>
            <a:r>
              <a:rPr lang="en-GB" sz="4800" b="1" dirty="0" err="1"/>
              <a:t>piainako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saina</a:t>
            </a:r>
            <a:r>
              <a:rPr lang="en-GB" sz="4800" b="1" dirty="0"/>
              <a:t> </a:t>
            </a:r>
            <a:r>
              <a:rPr lang="en-GB" sz="4800" b="1" dirty="0" err="1" smtClean="0"/>
              <a:t>mbamin’ny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fanahy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Tsy</a:t>
            </a:r>
            <a:r>
              <a:rPr lang="en-GB" sz="4800" b="1" dirty="0" smtClean="0"/>
              <a:t> </a:t>
            </a:r>
            <a:r>
              <a:rPr lang="en-GB" sz="4800" b="1" dirty="0" err="1"/>
              <a:t>miafina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, </a:t>
            </a:r>
            <a:r>
              <a:rPr lang="en-GB" sz="4800" b="1" dirty="0" err="1" smtClean="0"/>
              <a:t>ry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Tompoko</a:t>
            </a:r>
            <a:r>
              <a:rPr lang="en-GB" sz="4800" b="1" dirty="0" smtClean="0"/>
              <a:t> </a:t>
            </a:r>
            <a:r>
              <a:rPr lang="en-GB" sz="4800" b="1" dirty="0"/>
              <a:t>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00770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5000" b="1" dirty="0" smtClean="0">
                <a:solidFill>
                  <a:srgbClr val="FF0000"/>
                </a:solidFill>
              </a:rPr>
              <a:t>2) </a:t>
            </a:r>
            <a:r>
              <a:rPr lang="en-GB" sz="5000" b="1" dirty="0" err="1"/>
              <a:t>Ka</a:t>
            </a:r>
            <a:r>
              <a:rPr lang="en-GB" sz="5000" b="1" dirty="0"/>
              <a:t> </a:t>
            </a:r>
            <a:r>
              <a:rPr lang="en-GB" sz="5000" b="1" dirty="0" err="1"/>
              <a:t>na</a:t>
            </a:r>
            <a:r>
              <a:rPr lang="en-GB" sz="5000" b="1" dirty="0"/>
              <a:t> </a:t>
            </a:r>
            <a:r>
              <a:rPr lang="en-GB" sz="5000" b="1" dirty="0" err="1"/>
              <a:t>mipetraka</a:t>
            </a:r>
            <a:r>
              <a:rPr lang="en-GB" sz="5000" b="1" dirty="0"/>
              <a:t> </a:t>
            </a:r>
            <a:r>
              <a:rPr lang="en-GB" sz="5000" b="1" dirty="0" err="1"/>
              <a:t>aho</a:t>
            </a:r>
            <a:r>
              <a:rPr lang="en-GB" sz="5000" b="1" dirty="0"/>
              <a:t>, </a:t>
            </a:r>
            <a:r>
              <a:rPr lang="en-GB" sz="5000" b="1" dirty="0" err="1"/>
              <a:t>na</a:t>
            </a:r>
            <a:r>
              <a:rPr lang="fr-FR" sz="5000" b="1" dirty="0"/>
              <a:t/>
            </a:r>
            <a:br>
              <a:rPr lang="fr-FR" sz="5000" b="1" dirty="0"/>
            </a:br>
            <a:r>
              <a:rPr lang="en-GB" sz="5000" b="1" dirty="0"/>
              <a:t>                 </a:t>
            </a:r>
            <a:r>
              <a:rPr lang="en-GB" sz="5000" b="1" dirty="0" err="1"/>
              <a:t>mandeha</a:t>
            </a:r>
            <a:r>
              <a:rPr lang="fr-FR" sz="5000" b="1" dirty="0"/>
              <a:t/>
            </a:r>
            <a:br>
              <a:rPr lang="fr-FR" sz="5000" b="1" dirty="0"/>
            </a:br>
            <a:r>
              <a:rPr lang="en-GB" sz="5000" b="1" dirty="0"/>
              <a:t>   </a:t>
            </a:r>
            <a:r>
              <a:rPr lang="en-GB" sz="5000" b="1" dirty="0" err="1"/>
              <a:t>Izay</a:t>
            </a:r>
            <a:r>
              <a:rPr lang="en-GB" sz="5000" b="1" dirty="0"/>
              <a:t> </a:t>
            </a:r>
            <a:r>
              <a:rPr lang="en-GB" sz="5000" b="1" dirty="0" err="1"/>
              <a:t>rehetra</a:t>
            </a:r>
            <a:r>
              <a:rPr lang="en-GB" sz="5000" b="1" dirty="0"/>
              <a:t> </a:t>
            </a:r>
            <a:r>
              <a:rPr lang="en-GB" sz="5000" b="1" dirty="0" err="1"/>
              <a:t>ataoko</a:t>
            </a:r>
            <a:r>
              <a:rPr lang="en-GB" sz="5000" b="1" dirty="0"/>
              <a:t> </a:t>
            </a:r>
            <a:r>
              <a:rPr lang="en-GB" sz="5000" b="1" dirty="0" err="1"/>
              <a:t>hitanao</a:t>
            </a:r>
            <a:r>
              <a:rPr lang="en-GB" sz="5000" b="1" dirty="0"/>
              <a:t>,</a:t>
            </a:r>
            <a:r>
              <a:rPr lang="fr-FR" sz="5000" b="1" dirty="0"/>
              <a:t/>
            </a:r>
            <a:br>
              <a:rPr lang="fr-FR" sz="5000" b="1" dirty="0"/>
            </a:br>
            <a:r>
              <a:rPr lang="en-GB" sz="5000" b="1" dirty="0"/>
              <a:t>   He, </a:t>
            </a:r>
            <a:r>
              <a:rPr lang="en-GB" sz="5000" b="1" dirty="0" err="1"/>
              <a:t>fantatrao</a:t>
            </a:r>
            <a:r>
              <a:rPr lang="en-GB" sz="5000" b="1" dirty="0"/>
              <a:t> </a:t>
            </a:r>
            <a:r>
              <a:rPr lang="en-GB" sz="5000" b="1" dirty="0" err="1"/>
              <a:t>ny</a:t>
            </a:r>
            <a:r>
              <a:rPr lang="en-GB" sz="5000" b="1" dirty="0"/>
              <a:t> </a:t>
            </a:r>
            <a:r>
              <a:rPr lang="en-GB" sz="5000" b="1" dirty="0" err="1"/>
              <a:t>lalana</a:t>
            </a:r>
            <a:r>
              <a:rPr lang="en-GB" sz="5000" b="1" dirty="0"/>
              <a:t> </a:t>
            </a:r>
            <a:r>
              <a:rPr lang="en-GB" sz="5000" b="1" dirty="0" err="1"/>
              <a:t>haleha</a:t>
            </a:r>
            <a:r>
              <a:rPr lang="en-GB" sz="5000" b="1" dirty="0"/>
              <a:t>,</a:t>
            </a:r>
            <a:r>
              <a:rPr lang="fr-FR" sz="5000" b="1" dirty="0"/>
              <a:t/>
            </a:r>
            <a:br>
              <a:rPr lang="fr-FR" sz="5000" b="1" dirty="0"/>
            </a:br>
            <a:r>
              <a:rPr lang="en-GB" sz="5000" b="1" dirty="0"/>
              <a:t>   </a:t>
            </a:r>
            <a:r>
              <a:rPr lang="en-GB" sz="5000" b="1" dirty="0" err="1"/>
              <a:t>Ny</a:t>
            </a:r>
            <a:r>
              <a:rPr lang="en-GB" sz="5000" b="1" dirty="0"/>
              <a:t> </a:t>
            </a:r>
            <a:r>
              <a:rPr lang="en-GB" sz="5000" b="1" dirty="0" err="1"/>
              <a:t>androko</a:t>
            </a:r>
            <a:r>
              <a:rPr lang="en-GB" sz="5000" b="1" dirty="0"/>
              <a:t> </a:t>
            </a:r>
            <a:r>
              <a:rPr lang="en-GB" sz="5000" b="1" dirty="0" err="1"/>
              <a:t>dia</a:t>
            </a:r>
            <a:r>
              <a:rPr lang="en-GB" sz="5000" b="1" dirty="0"/>
              <a:t> </a:t>
            </a:r>
            <a:r>
              <a:rPr lang="en-GB" sz="5000" b="1" dirty="0" err="1"/>
              <a:t>eo</a:t>
            </a:r>
            <a:r>
              <a:rPr lang="en-GB" sz="5000" b="1" dirty="0"/>
              <a:t> an-</a:t>
            </a:r>
            <a:r>
              <a:rPr lang="en-GB" sz="5000" b="1" dirty="0" err="1"/>
              <a:t>tananao</a:t>
            </a:r>
            <a:r>
              <a:rPr lang="en-GB" sz="5000" b="1" dirty="0"/>
              <a:t>.</a:t>
            </a:r>
            <a:endParaRPr lang="fr-FR" sz="5000" b="1" dirty="0"/>
          </a:p>
        </p:txBody>
      </p:sp>
    </p:spTree>
    <p:extLst>
      <p:ext uri="{BB962C8B-B14F-4D97-AF65-F5344CB8AC3E}">
        <p14:creationId xmlns:p14="http://schemas.microsoft.com/office/powerpoint/2010/main" val="1055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/>
              <a:t>Na </a:t>
            </a:r>
            <a:r>
              <a:rPr lang="en-GB" sz="4800" b="1" dirty="0" err="1"/>
              <a:t>velona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</a:t>
            </a:r>
            <a:r>
              <a:rPr lang="en-GB" sz="4800" b="1" dirty="0" err="1"/>
              <a:t>eny</a:t>
            </a:r>
            <a:r>
              <a:rPr lang="en-GB" sz="4800" b="1" dirty="0"/>
              <a:t>, </a:t>
            </a:r>
            <a:r>
              <a:rPr lang="en-GB" sz="4800" b="1" dirty="0" err="1"/>
              <a:t>maty</a:t>
            </a:r>
            <a:r>
              <a:rPr lang="en-GB" sz="4800" b="1" dirty="0"/>
              <a:t> </a:t>
            </a:r>
            <a:r>
              <a:rPr lang="en-GB" sz="4800" b="1" dirty="0" err="1"/>
              <a:t>aza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tenako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eo</a:t>
            </a:r>
            <a:r>
              <a:rPr lang="en-GB" sz="5400" b="1" dirty="0"/>
              <a:t> </a:t>
            </a:r>
            <a:r>
              <a:rPr lang="en-GB" sz="5400" b="1" dirty="0" err="1"/>
              <a:t>imasonao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toerana</a:t>
            </a:r>
            <a:r>
              <a:rPr lang="en-GB" sz="5400" b="1" dirty="0"/>
              <a:t> </a:t>
            </a:r>
            <a:r>
              <a:rPr lang="en-GB" sz="5400" b="1" dirty="0" err="1"/>
              <a:t>aiza</a:t>
            </a:r>
            <a:r>
              <a:rPr lang="en-GB" sz="5400" b="1" dirty="0"/>
              <a:t>, </a:t>
            </a:r>
            <a:r>
              <a:rPr lang="en-GB" sz="5400" b="1" dirty="0" err="1"/>
              <a:t>lalana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</a:t>
            </a:r>
            <a:r>
              <a:rPr lang="en-GB" sz="5400" b="1" dirty="0" err="1"/>
              <a:t>mankaiza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hialako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hitanao</a:t>
            </a:r>
            <a:r>
              <a:rPr lang="en-GB" sz="5400" b="1" dirty="0"/>
              <a:t> ?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3598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4)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 ! </a:t>
            </a:r>
            <a:r>
              <a:rPr lang="en-GB" sz="4800" b="1" dirty="0" err="1"/>
              <a:t>tena</a:t>
            </a:r>
            <a:r>
              <a:rPr lang="en-GB" sz="4800" b="1" dirty="0"/>
              <a:t> </a:t>
            </a:r>
            <a:r>
              <a:rPr lang="en-GB" sz="4800" b="1" dirty="0" err="1"/>
              <a:t>mahagaga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 </a:t>
            </a:r>
            <a:r>
              <a:rPr lang="en-GB" sz="4800" b="1" dirty="0" err="1"/>
              <a:t>loatra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asanao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fisainanao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misy</a:t>
            </a:r>
            <a:r>
              <a:rPr lang="en-GB" sz="4800" b="1" dirty="0"/>
              <a:t> </a:t>
            </a:r>
            <a:r>
              <a:rPr lang="en-GB" sz="4800" b="1" dirty="0" err="1"/>
              <a:t>saina</a:t>
            </a:r>
            <a:r>
              <a:rPr lang="en-GB" sz="4800" b="1" dirty="0"/>
              <a:t> </a:t>
            </a:r>
            <a:r>
              <a:rPr lang="en-GB" sz="4800" b="1" dirty="0" err="1"/>
              <a:t>mety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   </a:t>
            </a:r>
            <a:r>
              <a:rPr lang="en-GB" sz="4800" b="1" dirty="0" err="1"/>
              <a:t>mahatratra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fahendrenao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herinao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48703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no </a:t>
            </a:r>
            <a:r>
              <a:rPr lang="en-GB" sz="5400" b="1" dirty="0" err="1" smtClean="0"/>
              <a:t>hany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zavatra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iriko</a:t>
            </a:r>
            <a:r>
              <a:rPr lang="en-GB" sz="5400" b="1" dirty="0" smtClean="0"/>
              <a:t> ;</a:t>
            </a:r>
            <a:r>
              <a:rPr lang="fr-FR" sz="5400" b="1" smtClean="0"/>
              <a:t/>
            </a:r>
            <a:br>
              <a:rPr lang="fr-FR" sz="5400" b="1" smtClean="0"/>
            </a:br>
            <a:r>
              <a:rPr lang="en-GB" sz="5400" b="1" smtClean="0"/>
              <a:t>Velaro</a:t>
            </a:r>
            <a:r>
              <a:rPr lang="en-GB" sz="5400" b="1" dirty="0" smtClean="0"/>
              <a:t> </a:t>
            </a:r>
            <a:r>
              <a:rPr lang="en-GB" sz="5400" b="1" dirty="0" err="1"/>
              <a:t>indrindra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Hahaizako</a:t>
            </a:r>
            <a:r>
              <a:rPr lang="en-GB" sz="5400" b="1" dirty="0"/>
              <a:t> </a:t>
            </a:r>
            <a:r>
              <a:rPr lang="en-GB" sz="5400" b="1" dirty="0" err="1"/>
              <a:t>hametraka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Hionona</a:t>
            </a:r>
            <a:r>
              <a:rPr lang="en-GB" sz="5400" b="1" dirty="0"/>
              <a:t> </a:t>
            </a:r>
            <a:r>
              <a:rPr lang="en-GB" sz="5400" b="1" dirty="0" err="1"/>
              <a:t>eo</a:t>
            </a:r>
            <a:r>
              <a:rPr lang="en-GB" sz="5400" b="1" dirty="0"/>
              <a:t> am-</a:t>
            </a:r>
            <a:r>
              <a:rPr lang="en-GB" sz="5400" b="1" dirty="0" err="1"/>
              <a:t>pelatananao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18038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482</vt:lpstr>
      <vt:lpstr>1) Jehovah ô ! Hianao nandinika                  ahy,    Ka fantatrao ny toe-piainako ; Ny fo sy saina mbamin’ny fanahy Tsy miafina aminao, ry Tompoko !</vt:lpstr>
      <vt:lpstr>2) Ka na mipetraka aho, na                  mandeha    Izay rehetra ataoko hitanao,    He, fantatrao ny lalana haleha,    Ny androko dia eo an-tananao.</vt:lpstr>
      <vt:lpstr>3) Na velona aho, eny, maty aza,    Ny tenako dia eo imasonao,    Ka toerana aiza, lalana                  mankaiza    No hialako tsy ho hitanao ?</vt:lpstr>
      <vt:lpstr>4) Ry Tompo ! tena mahagaga                 loatra    Ny asanao sy ny fisainanao ;    Tsy misy saina mety                  mahatratra    Ny fahendrenao sy ny herinao.</vt:lpstr>
      <vt:lpstr>5) Izao no hany zavatra iriko ; Velaro indrindra ny fitiavanao,    Hahaizako hametraka ny foko    Hionona eo am-pelatananao.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482</dc:title>
  <dc:creator>ami</dc:creator>
  <cp:lastModifiedBy>ami</cp:lastModifiedBy>
  <cp:revision>1</cp:revision>
  <dcterms:created xsi:type="dcterms:W3CDTF">2014-10-28T13:10:47Z</dcterms:created>
  <dcterms:modified xsi:type="dcterms:W3CDTF">2014-10-28T13:14:42Z</dcterms:modified>
</cp:coreProperties>
</file>