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0925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81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763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92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57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61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4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1833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101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6893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293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C8393-A053-4F7A-A730-010A2B90EF3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F0830-F9B1-42E0-8DD6-5BE02197ED6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5980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483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2998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Zanahariko</a:t>
            </a:r>
            <a:r>
              <a:rPr lang="en-GB" sz="6000" b="1" dirty="0"/>
              <a:t> </a:t>
            </a:r>
            <a:r>
              <a:rPr lang="en-GB" sz="6000" b="1" dirty="0" err="1"/>
              <a:t>Tsitoha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Tompo</a:t>
            </a:r>
            <a:r>
              <a:rPr lang="en-GB" sz="6000" b="1" dirty="0"/>
              <a:t>, </a:t>
            </a:r>
            <a:r>
              <a:rPr lang="en-GB" sz="6000" b="1" dirty="0" err="1"/>
              <a:t>Hery</a:t>
            </a:r>
            <a:r>
              <a:rPr lang="en-GB" sz="6000" b="1" dirty="0"/>
              <a:t>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Fitia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Ray </a:t>
            </a:r>
            <a:r>
              <a:rPr lang="en-GB" sz="6000" b="1" dirty="0" err="1"/>
              <a:t>hatramin’ny</a:t>
            </a:r>
            <a:r>
              <a:rPr lang="en-GB" sz="6000" b="1" dirty="0"/>
              <a:t> </a:t>
            </a:r>
            <a:r>
              <a:rPr lang="en-GB" sz="6000" b="1" dirty="0" err="1"/>
              <a:t>taloha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Ahy</a:t>
            </a:r>
            <a:r>
              <a:rPr lang="en-GB" sz="6000" b="1" dirty="0"/>
              <a:t> </a:t>
            </a:r>
            <a:r>
              <a:rPr lang="en-GB" sz="6000" b="1" dirty="0" err="1"/>
              <a:t>anio</a:t>
            </a:r>
            <a:r>
              <a:rPr lang="en-GB" sz="6000" b="1" dirty="0"/>
              <a:t>,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doria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400030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/>
              <a:t> </a:t>
            </a:r>
            <a:r>
              <a:rPr lang="en-GB" sz="6000" b="1" dirty="0" err="1"/>
              <a:t>Manjakà</a:t>
            </a:r>
            <a:r>
              <a:rPr lang="en-GB" sz="6000" b="1" dirty="0"/>
              <a:t> </a:t>
            </a:r>
            <a:r>
              <a:rPr lang="en-GB" sz="6000" b="1" dirty="0" err="1"/>
              <a:t>mandrakizay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Ao</a:t>
            </a:r>
            <a:r>
              <a:rPr lang="en-GB" sz="6000" b="1" dirty="0"/>
              <a:t> am-</a:t>
            </a:r>
            <a:r>
              <a:rPr lang="en-GB" sz="6000" b="1" dirty="0" err="1"/>
              <a:t>poko</a:t>
            </a:r>
            <a:r>
              <a:rPr lang="en-GB" sz="6000" b="1" dirty="0"/>
              <a:t>, </a:t>
            </a:r>
            <a:r>
              <a:rPr lang="en-GB" sz="6000" b="1" dirty="0" err="1"/>
              <a:t>Tompo</a:t>
            </a:r>
            <a:r>
              <a:rPr lang="en-GB" sz="6000" b="1" dirty="0"/>
              <a:t> </a:t>
            </a:r>
            <a:r>
              <a:rPr lang="en-GB" sz="6000" b="1" dirty="0" err="1"/>
              <a:t>soa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Dera</a:t>
            </a:r>
            <a:r>
              <a:rPr lang="en-GB" sz="6000" b="1" dirty="0"/>
              <a:t>, </a:t>
            </a:r>
            <a:r>
              <a:rPr lang="en-GB" sz="6000" b="1" dirty="0" err="1"/>
              <a:t>laza</a:t>
            </a:r>
            <a:r>
              <a:rPr lang="en-GB" sz="6000" b="1" dirty="0"/>
              <a:t>,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Ray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Zanaka</a:t>
            </a:r>
            <a:r>
              <a:rPr lang="en-GB" sz="6000" b="1" dirty="0"/>
              <a:t>,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48149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finoakao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Hatanjaho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hamoa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Hiasako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asanao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Hamafazako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56271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Aoka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Fanahinao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Jiro</a:t>
            </a:r>
            <a:r>
              <a:rPr lang="en-GB" sz="6000" b="1" dirty="0"/>
              <a:t>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hitarika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apetrako</a:t>
            </a:r>
            <a:r>
              <a:rPr lang="en-GB" sz="6000" b="1" dirty="0"/>
              <a:t> </a:t>
            </a:r>
            <a:r>
              <a:rPr lang="en-GB" sz="6000" b="1" dirty="0" err="1"/>
              <a:t>aminao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Na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541653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Antenaiko</a:t>
            </a:r>
            <a:r>
              <a:rPr lang="en-GB" sz="6000" b="1" dirty="0"/>
              <a:t>, </a:t>
            </a:r>
            <a:r>
              <a:rPr lang="en-GB" sz="6000" b="1" dirty="0" err="1"/>
              <a:t>Hianao</a:t>
            </a:r>
            <a:r>
              <a:rPr lang="en-GB" sz="6000" b="1" dirty="0"/>
              <a:t>, </a:t>
            </a:r>
            <a:r>
              <a:rPr lang="en-GB" sz="6000" b="1" dirty="0" err="1"/>
              <a:t>Jeso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Mpitsara</a:t>
            </a:r>
            <a:r>
              <a:rPr lang="en-GB" sz="6000" b="1" dirty="0"/>
              <a:t> </a:t>
            </a:r>
            <a:r>
              <a:rPr lang="en-GB" sz="6000" b="1" dirty="0" err="1"/>
              <a:t>lehibe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Hanamarina</a:t>
            </a:r>
            <a:r>
              <a:rPr lang="en-GB" sz="6000" b="1" dirty="0"/>
              <a:t> </a:t>
            </a:r>
            <a:r>
              <a:rPr lang="en-GB" sz="6000" b="1" dirty="0" err="1"/>
              <a:t>ahy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Na </a:t>
            </a:r>
            <a:r>
              <a:rPr lang="en-GB" sz="6000" b="1" dirty="0" err="1"/>
              <a:t>mpanota</a:t>
            </a:r>
            <a:r>
              <a:rPr lang="en-GB" sz="6000" b="1" dirty="0"/>
              <a:t> </a:t>
            </a:r>
            <a:r>
              <a:rPr lang="en-GB" sz="6000" b="1" dirty="0" err="1"/>
              <a:t>aza</a:t>
            </a:r>
            <a:r>
              <a:rPr lang="en-GB" sz="6000" b="1" dirty="0"/>
              <a:t> re.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856964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Di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hiezaka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</a:t>
            </a:r>
            <a:r>
              <a:rPr lang="en-GB" sz="6000" b="1" dirty="0" err="1"/>
              <a:t>etý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hanao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mendrika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Hamindrànao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 </a:t>
            </a:r>
            <a:r>
              <a:rPr lang="en-GB" sz="6000" b="1" dirty="0" err="1"/>
              <a:t>arý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voavela</a:t>
            </a:r>
            <a:r>
              <a:rPr lang="en-GB" sz="6000" b="1" dirty="0"/>
              <a:t> </a:t>
            </a:r>
            <a:r>
              <a:rPr lang="en-GB" sz="6000" b="1" dirty="0" err="1"/>
              <a:t>heloka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1417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/>
              <a:t>Ray ô,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Afindrao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toetrako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hitiavako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Ary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namako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422752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757263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mpanompo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 re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mpitory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hanjaka</a:t>
            </a:r>
            <a:r>
              <a:rPr lang="en-GB" sz="6000" b="1" dirty="0"/>
              <a:t> an-</a:t>
            </a:r>
            <a:r>
              <a:rPr lang="en-GB" sz="6000" b="1" dirty="0" err="1"/>
              <a:t>tany</a:t>
            </a:r>
            <a:r>
              <a:rPr lang="en-GB" sz="6000" b="1" dirty="0"/>
              <a:t> e,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Tompo</a:t>
            </a:r>
            <a:r>
              <a:rPr lang="en-GB" sz="6000" b="1" dirty="0"/>
              <a:t>,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fitiavanao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23086817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40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483</vt:lpstr>
      <vt:lpstr>1) Zanahariko Tsitoha     Tompo, Hery sy Fitia,    Ray hatramin’ny taloha,     Ahy anio, ka ho doria.</vt:lpstr>
      <vt:lpstr> Manjakà mandrakizay     Ao am-poko, Tompo soa ;    Dera, laza, Anao ry Ray !     Zanaka, Fanahy koa.</vt:lpstr>
      <vt:lpstr>2) Ny finoakao Anao,     Hatanjaho mba hamoa    Hiasako ny asanao,     Hamafazako ny voa.</vt:lpstr>
      <vt:lpstr>Aoka ny Fanahinao     Jiro mba hitarika ahy    Ka apetrako aminao     Na ny tena na fanahy.</vt:lpstr>
      <vt:lpstr>3) Antenaiko, Hianao, Jeso     Izay Mpitsara lehibe    Hanamarina ahy ao,     Na mpanota aza re.</vt:lpstr>
      <vt:lpstr>Dia hiezaka aho etý     Mba hanao izay mendrika    Hamindrànao fo arý     Fa voavela heloka.</vt:lpstr>
      <vt:lpstr>4) Ray ô, ny fitiavanao     Afindrao ho toetrako,    Mba hitiavako Anao,     Ary koa ny namako.</vt:lpstr>
      <vt:lpstr>Ho mpanompo aho re !     Ho mpitory koa Anao !    Mba hanjaka an-tany e,     Tompo, ny fitiavanao.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483</dc:title>
  <dc:creator>ami</dc:creator>
  <cp:lastModifiedBy>ami</cp:lastModifiedBy>
  <cp:revision>1</cp:revision>
  <dcterms:created xsi:type="dcterms:W3CDTF">2014-10-28T13:14:43Z</dcterms:created>
  <dcterms:modified xsi:type="dcterms:W3CDTF">2014-10-28T13:17:55Z</dcterms:modified>
</cp:coreProperties>
</file>