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50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23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3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7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97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43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65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01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2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58FF-7C37-4A19-9266-CAC9989F10BC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0F79-6D92-4251-AC13-5B335B14F1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96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484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547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didinao</a:t>
            </a:r>
            <a:r>
              <a:rPr lang="en-GB" sz="5400" b="1" dirty="0"/>
              <a:t>, Jehovah Ray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tianao</a:t>
            </a:r>
            <a:r>
              <a:rPr lang="en-GB" sz="5400" b="1" dirty="0"/>
              <a:t> </a:t>
            </a:r>
            <a:r>
              <a:rPr lang="en-GB" sz="5400" b="1" dirty="0" err="1"/>
              <a:t>hankatoavinay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rehareha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voninahitra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Satria</a:t>
            </a:r>
            <a:r>
              <a:rPr lang="en-GB" sz="5400" b="1" dirty="0"/>
              <a:t> </a:t>
            </a:r>
            <a:r>
              <a:rPr lang="en-GB" sz="5400" b="1" dirty="0" err="1"/>
              <a:t>filamatry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an-</a:t>
            </a:r>
            <a:r>
              <a:rPr lang="en-GB" sz="5400" b="1" dirty="0" err="1"/>
              <a:t>danitra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3681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Ilaina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hiseho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fisintonan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very,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antoky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Hatramin’izao</a:t>
            </a:r>
            <a:r>
              <a:rPr lang="en-GB" sz="5400" b="1" dirty="0"/>
              <a:t>,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687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401" y="1851670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fitsipikao</a:t>
            </a:r>
            <a:r>
              <a:rPr lang="en-GB" sz="5400" b="1" dirty="0"/>
              <a:t>, </a:t>
            </a:r>
            <a:r>
              <a:rPr lang="en-GB" sz="5400" b="1" dirty="0" err="1"/>
              <a:t>Tomponay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nomenao</a:t>
            </a:r>
            <a:r>
              <a:rPr lang="en-GB" sz="5400" b="1" dirty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harahinay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4800" b="1" dirty="0" err="1" smtClean="0"/>
              <a:t>Dia</a:t>
            </a:r>
            <a:r>
              <a:rPr lang="en-GB" sz="4800" b="1" dirty="0" smtClean="0"/>
              <a:t> </a:t>
            </a:r>
            <a:r>
              <a:rPr lang="en-GB" sz="4800" b="1" dirty="0" err="1"/>
              <a:t>mampifantina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 smtClean="0"/>
              <a:t>anjara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soa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manamboatra</a:t>
            </a:r>
            <a:r>
              <a:rPr lang="en-GB" sz="5400" b="1" dirty="0"/>
              <a:t> </a:t>
            </a:r>
            <a:r>
              <a:rPr lang="en-GB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manatsara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2930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401" y="1851670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Mampisy</a:t>
            </a:r>
            <a:r>
              <a:rPr lang="en-GB" sz="5400" b="1" dirty="0"/>
              <a:t> </a:t>
            </a:r>
            <a:r>
              <a:rPr lang="en-GB" sz="5400" b="1" dirty="0" err="1"/>
              <a:t>endrika</a:t>
            </a:r>
            <a:r>
              <a:rPr lang="en-GB" sz="5400" b="1" dirty="0"/>
              <a:t> </a:t>
            </a:r>
            <a:r>
              <a:rPr lang="en-GB" sz="5400" b="1" dirty="0" err="1"/>
              <a:t>itony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manazava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firenena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antoky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Hatramin’izao</a:t>
            </a:r>
            <a:r>
              <a:rPr lang="en-GB" sz="5400" b="1" dirty="0"/>
              <a:t>,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6116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401" y="1851670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, </a:t>
            </a:r>
            <a:r>
              <a:rPr lang="en-GB" sz="5400" b="1" dirty="0" err="1"/>
              <a:t>Jesosinay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hany</a:t>
            </a:r>
            <a:r>
              <a:rPr lang="en-GB" sz="5400" b="1" dirty="0"/>
              <a:t> </a:t>
            </a:r>
            <a:r>
              <a:rPr lang="en-GB" sz="5400" b="1" dirty="0" err="1"/>
              <a:t>zavatra</a:t>
            </a:r>
            <a:r>
              <a:rPr lang="en-GB" sz="5400" b="1" dirty="0"/>
              <a:t> </a:t>
            </a:r>
            <a:r>
              <a:rPr lang="en-GB" sz="5400" b="1" dirty="0" err="1"/>
              <a:t>ivelomanay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tanjaka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hery</a:t>
            </a:r>
            <a:r>
              <a:rPr lang="en-GB" sz="5400" b="1" dirty="0"/>
              <a:t> 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Hahafahanay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</a:t>
            </a:r>
            <a:r>
              <a:rPr lang="en-GB" sz="5400" b="1" dirty="0" err="1"/>
              <a:t>mideza</a:t>
            </a:r>
            <a:r>
              <a:rPr lang="en-GB" sz="5400" b="1" dirty="0"/>
              <a:t> re,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9114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401" y="1851670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Sakafo</a:t>
            </a:r>
            <a:r>
              <a:rPr lang="en-GB" sz="5400" b="1" dirty="0"/>
              <a:t> </a:t>
            </a:r>
            <a:r>
              <a:rPr lang="en-GB" sz="5400" b="1" dirty="0" err="1"/>
              <a:t>mahavelona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,</a:t>
            </a:r>
            <a:r>
              <a:rPr lang="fr-FR" sz="5400" b="1"/>
              <a:t/>
            </a:r>
            <a:br>
              <a:rPr lang="fr-FR" sz="5400" b="1"/>
            </a:br>
            <a:r>
              <a:rPr lang="en-GB" sz="5400" b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mampiravo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antoky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Hatramin’izao</a:t>
            </a:r>
            <a:r>
              <a:rPr lang="en-GB" sz="5400" b="1" dirty="0"/>
              <a:t>,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62499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484</vt:lpstr>
      <vt:lpstr>1) Ireo didinao, Jehovah Ray ;     Izay tianao hankatoavinay    Dia rehareha sy voninahitra,     Satria filamatry ny ao               an-danitra.</vt:lpstr>
      <vt:lpstr>Ilaina mba hiseho fa tsy hiery,     Ho fisintonana ireo izay very,    Fa antoky ny fiainanay,     Hatramin’izao, mandrakizay.</vt:lpstr>
      <vt:lpstr>2) Ny fitsipikao, Tomponay Izay nomenao mba harahinay, Dia mampifantina izay anjara soa Ka manamboatra sy manatsara,</vt:lpstr>
      <vt:lpstr>Mampisy endrika itony tena     Sy manazava ny firenena,    Ka antoky ny fiainanay,     Hatramin’izao, mandrakizay.</vt:lpstr>
      <vt:lpstr>3) Ireo teninao, Jesosinay     No hany zavatra ivelomanay, Fa tanjaka tokoa, tena hery be     Hahafahanay ny lalana                mideza re,</vt:lpstr>
      <vt:lpstr>Sakafo mahavelona ny aina, Sy mampiravo tokoa ny saina,    Tena antoky ny fiainanay,     Hatramin’izao, mandrakizay.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484</dc:title>
  <dc:creator>ami</dc:creator>
  <cp:lastModifiedBy>ami</cp:lastModifiedBy>
  <cp:revision>2</cp:revision>
  <dcterms:created xsi:type="dcterms:W3CDTF">2014-10-28T13:17:56Z</dcterms:created>
  <dcterms:modified xsi:type="dcterms:W3CDTF">2014-10-28T13:21:38Z</dcterms:modified>
</cp:coreProperties>
</file>