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5" r:id="rId6"/>
    <p:sldId id="259" r:id="rId7"/>
    <p:sldId id="264" r:id="rId8"/>
    <p:sldId id="260" r:id="rId9"/>
    <p:sldId id="263" r:id="rId10"/>
    <p:sldId id="261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A1BE-B171-4E78-9176-67CA37002369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84F48-3EA3-47C5-B57D-E9D3B519CF4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803660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486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i="1" dirty="0" err="1"/>
              <a:t>Inona</a:t>
            </a:r>
            <a:r>
              <a:rPr lang="en-GB" sz="4000" i="1" dirty="0"/>
              <a:t> no </a:t>
            </a:r>
            <a:r>
              <a:rPr lang="en-GB" sz="4000" i="1" dirty="0" err="1"/>
              <a:t>hahasaraka</a:t>
            </a:r>
            <a:r>
              <a:rPr lang="en-GB" sz="4000" i="1" dirty="0"/>
              <a:t> </a:t>
            </a:r>
            <a:r>
              <a:rPr lang="en-GB" sz="4000" i="1" dirty="0" err="1"/>
              <a:t>ahy</a:t>
            </a:r>
            <a:r>
              <a:rPr lang="en-GB" sz="4000" i="1" dirty="0"/>
              <a:t> </a:t>
            </a:r>
            <a:endParaRPr lang="fr-FR" sz="4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874"/>
            <a:ext cx="9144000" cy="4447016"/>
          </a:xfrm>
        </p:spPr>
        <p:txBody>
          <a:bodyPr>
            <a:norm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5-</a:t>
            </a:r>
            <a:r>
              <a:rPr lang="en-GB" sz="4800" b="1" dirty="0" smtClean="0"/>
              <a:t> </a:t>
            </a:r>
            <a:r>
              <a:rPr lang="en-GB" sz="4800" b="1" dirty="0" err="1"/>
              <a:t>Eny</a:t>
            </a:r>
            <a:r>
              <a:rPr lang="en-GB" sz="4800" b="1" dirty="0"/>
              <a:t>, </a:t>
            </a:r>
            <a:r>
              <a:rPr lang="en-GB" sz="4800" b="1" dirty="0" err="1"/>
              <a:t>izao</a:t>
            </a:r>
            <a:r>
              <a:rPr lang="en-GB" sz="4800" b="1" dirty="0"/>
              <a:t> </a:t>
            </a:r>
            <a:r>
              <a:rPr lang="en-GB" sz="4800" b="1" dirty="0" err="1"/>
              <a:t>rehetra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 smtClean="0"/>
              <a:t>,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Tsy</a:t>
            </a:r>
            <a:r>
              <a:rPr lang="en-GB" sz="4800" b="1" dirty="0" smtClean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</a:t>
            </a:r>
            <a:r>
              <a:rPr lang="en-GB" sz="4800" b="1" dirty="0" err="1"/>
              <a:t>hahasaraka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!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Na </a:t>
            </a:r>
            <a:r>
              <a:rPr lang="en-GB" sz="4800" b="1" dirty="0" err="1"/>
              <a:t>inona</a:t>
            </a:r>
            <a:r>
              <a:rPr lang="en-GB" sz="4800" b="1" dirty="0"/>
              <a:t> </a:t>
            </a:r>
            <a:r>
              <a:rPr lang="en-GB" sz="4800" b="1" dirty="0" err="1"/>
              <a:t>hanjo</a:t>
            </a:r>
            <a:r>
              <a:rPr lang="en-GB" sz="4800" b="1" dirty="0"/>
              <a:t> </a:t>
            </a:r>
            <a:r>
              <a:rPr lang="en-GB" sz="4800" b="1" dirty="0" err="1"/>
              <a:t>ity</a:t>
            </a:r>
            <a:r>
              <a:rPr lang="en-GB" sz="4800" b="1" dirty="0"/>
              <a:t> </a:t>
            </a:r>
            <a:r>
              <a:rPr lang="en-GB" sz="4800" b="1" dirty="0" err="1"/>
              <a:t>mpanompo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Dia</a:t>
            </a:r>
            <a:r>
              <a:rPr lang="en-GB" sz="4800" b="1" dirty="0" smtClean="0"/>
              <a:t> </a:t>
            </a:r>
            <a:r>
              <a:rPr lang="en-GB" sz="4800" b="1" dirty="0" err="1"/>
              <a:t>hijoro</a:t>
            </a:r>
            <a:r>
              <a:rPr lang="en-GB" sz="4800" b="1" dirty="0"/>
              <a:t>,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handao</a:t>
            </a:r>
            <a:r>
              <a:rPr lang="en-GB" sz="4800" b="1" dirty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smtClean="0"/>
              <a:t>!</a:t>
            </a:r>
            <a:endParaRPr lang="fr-FR" sz="4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874"/>
            <a:ext cx="9144000" cy="4447016"/>
          </a:xfrm>
        </p:spPr>
        <p:txBody>
          <a:bodyPr>
            <a:normAutofit/>
          </a:bodyPr>
          <a:lstStyle/>
          <a:p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, </a:t>
            </a:r>
            <a:r>
              <a:rPr lang="en-GB" sz="5400" b="1" dirty="0" err="1"/>
              <a:t>eny</a:t>
            </a:r>
            <a:r>
              <a:rPr lang="en-GB" sz="5400" b="1" dirty="0"/>
              <a:t> </a:t>
            </a:r>
            <a:r>
              <a:rPr lang="en-GB" sz="5400" b="1" dirty="0" err="1"/>
              <a:t>maty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mivadika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Hianao</a:t>
            </a:r>
            <a:r>
              <a:rPr lang="en-GB" sz="5400" b="1" dirty="0"/>
              <a:t> no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anaty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doria</a:t>
            </a:r>
            <a:r>
              <a:rPr lang="en-GB" sz="5400" b="1" dirty="0"/>
              <a:t>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9536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41239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1-</a:t>
            </a:r>
            <a:r>
              <a:rPr lang="en-GB" sz="5400" b="1" dirty="0" smtClean="0"/>
              <a:t> </a:t>
            </a:r>
            <a:r>
              <a:rPr lang="en-GB" sz="5400" b="1" dirty="0" err="1"/>
              <a:t>Inona</a:t>
            </a:r>
            <a:r>
              <a:rPr lang="en-GB" sz="5400" b="1" dirty="0"/>
              <a:t> no </a:t>
            </a:r>
            <a:r>
              <a:rPr lang="en-GB" sz="5400" b="1" dirty="0" err="1"/>
              <a:t>hahasarak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Amin’ny</a:t>
            </a:r>
            <a:r>
              <a:rPr lang="en-GB" sz="5400" b="1" dirty="0" smtClean="0"/>
              <a:t> </a:t>
            </a:r>
            <a:r>
              <a:rPr lang="en-GB" sz="5400" b="1" dirty="0" err="1"/>
              <a:t>fitiavanao</a:t>
            </a:r>
            <a:r>
              <a:rPr lang="en-GB" sz="5400" b="1" dirty="0"/>
              <a:t>, </a:t>
            </a:r>
            <a:r>
              <a:rPr lang="en-GB" sz="5400" b="1" dirty="0" err="1"/>
              <a:t>Jeso</a:t>
            </a:r>
            <a:r>
              <a:rPr lang="en-GB" sz="5400" b="1" dirty="0"/>
              <a:t> ?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Fahoriana</a:t>
            </a:r>
            <a:r>
              <a:rPr lang="en-GB" sz="5400" b="1" dirty="0" smtClean="0"/>
              <a:t> </a:t>
            </a:r>
            <a:r>
              <a:rPr lang="en-GB" sz="5400" b="1" dirty="0" err="1"/>
              <a:t>ve</a:t>
            </a:r>
            <a:r>
              <a:rPr lang="en-GB" sz="5400" b="1" dirty="0"/>
              <a:t>, </a:t>
            </a:r>
            <a:r>
              <a:rPr lang="en-GB" sz="5400" b="1" dirty="0" err="1"/>
              <a:t>sa</a:t>
            </a:r>
            <a:r>
              <a:rPr lang="en-GB" sz="5400" b="1" dirty="0"/>
              <a:t> </a:t>
            </a:r>
            <a:r>
              <a:rPr lang="en-GB" sz="5400" b="1" dirty="0" err="1"/>
              <a:t>ahiahy</a:t>
            </a:r>
            <a:r>
              <a:rPr lang="en-GB" sz="5400" b="1" dirty="0"/>
              <a:t> ?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Fahantrana</a:t>
            </a:r>
            <a:r>
              <a:rPr lang="en-GB" sz="5400" b="1" dirty="0"/>
              <a:t>, </a:t>
            </a:r>
            <a:r>
              <a:rPr lang="en-GB" sz="5400" b="1" dirty="0" err="1"/>
              <a:t>sa</a:t>
            </a:r>
            <a:r>
              <a:rPr lang="en-GB" sz="5400" b="1" dirty="0"/>
              <a:t> </a:t>
            </a:r>
            <a:r>
              <a:rPr lang="en-GB" sz="5400" b="1" dirty="0" err="1"/>
              <a:t>famoizam-po</a:t>
            </a:r>
            <a:r>
              <a:rPr lang="en-GB" sz="5400" b="1" dirty="0"/>
              <a:t> </a:t>
            </a:r>
            <a:r>
              <a:rPr lang="en-GB" sz="5400" b="1" dirty="0" smtClean="0"/>
              <a:t>?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2189311"/>
            <a:ext cx="9144000" cy="1102519"/>
          </a:xfrm>
        </p:spPr>
        <p:txBody>
          <a:bodyPr>
            <a:noAutofit/>
          </a:bodyPr>
          <a:lstStyle/>
          <a:p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mivadika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hanaraka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5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802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2-</a:t>
            </a:r>
            <a:r>
              <a:rPr lang="en-GB" sz="6000" b="1" dirty="0" smtClean="0"/>
              <a:t> </a:t>
            </a:r>
            <a:r>
              <a:rPr lang="en-GB" sz="6000" b="1" dirty="0" err="1"/>
              <a:t>Inona</a:t>
            </a:r>
            <a:r>
              <a:rPr lang="en-GB" sz="6000" b="1" dirty="0"/>
              <a:t> no </a:t>
            </a:r>
            <a:r>
              <a:rPr lang="en-GB" sz="6000" b="1" dirty="0" err="1"/>
              <a:t>hahasarak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Amin’ny</a:t>
            </a:r>
            <a:r>
              <a:rPr lang="en-GB" sz="6000" b="1" dirty="0" smtClean="0"/>
              <a:t> </a:t>
            </a:r>
            <a:r>
              <a:rPr lang="en-GB" sz="6000" b="1" dirty="0" err="1"/>
              <a:t>fitiavanao</a:t>
            </a:r>
            <a:r>
              <a:rPr lang="en-GB" sz="6000" b="1" dirty="0"/>
              <a:t>, </a:t>
            </a:r>
            <a:r>
              <a:rPr lang="en-GB" sz="6000" b="1" dirty="0" err="1"/>
              <a:t>Jeso</a:t>
            </a:r>
            <a:r>
              <a:rPr lang="en-GB" sz="6000" b="1" dirty="0"/>
              <a:t> ?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5800" b="1" dirty="0" err="1" smtClean="0"/>
              <a:t>Zo</a:t>
            </a:r>
            <a:r>
              <a:rPr lang="en-GB" sz="5800" b="1" dirty="0" smtClean="0"/>
              <a:t> </a:t>
            </a:r>
            <a:r>
              <a:rPr lang="en-GB" sz="5800" b="1" dirty="0" err="1"/>
              <a:t>sy</a:t>
            </a:r>
            <a:r>
              <a:rPr lang="en-GB" sz="5800" b="1" dirty="0"/>
              <a:t> </a:t>
            </a:r>
            <a:r>
              <a:rPr lang="en-GB" sz="5800" b="1" dirty="0" err="1"/>
              <a:t>laza</a:t>
            </a:r>
            <a:r>
              <a:rPr lang="en-GB" sz="5800" b="1" dirty="0"/>
              <a:t> </a:t>
            </a:r>
            <a:r>
              <a:rPr lang="en-GB" sz="5800" b="1" dirty="0" err="1"/>
              <a:t>sy</a:t>
            </a:r>
            <a:r>
              <a:rPr lang="en-GB" sz="5800" b="1" dirty="0"/>
              <a:t> </a:t>
            </a:r>
            <a:r>
              <a:rPr lang="en-GB" sz="5800" b="1" dirty="0" err="1"/>
              <a:t>fakam-panahy</a:t>
            </a:r>
            <a:r>
              <a:rPr lang="en-GB" sz="5800" b="1" dirty="0"/>
              <a:t> ?</a:t>
            </a:r>
            <a:r>
              <a:rPr lang="fr-FR" sz="5800" b="1" dirty="0"/>
              <a:t/>
            </a:r>
            <a:br>
              <a:rPr lang="fr-FR" sz="5800" b="1" dirty="0"/>
            </a:br>
            <a:r>
              <a:rPr lang="fr-FR" sz="6000" b="1" dirty="0" smtClean="0"/>
              <a:t>Sa </a:t>
            </a:r>
            <a:r>
              <a:rPr lang="fr-FR" sz="6000" b="1" dirty="0" err="1"/>
              <a:t>harena</a:t>
            </a:r>
            <a:r>
              <a:rPr lang="fr-FR" sz="6000" b="1" dirty="0"/>
              <a:t>, </a:t>
            </a:r>
            <a:r>
              <a:rPr lang="fr-FR" sz="6000" b="1" dirty="0" err="1"/>
              <a:t>zava-mora</a:t>
            </a:r>
            <a:r>
              <a:rPr lang="fr-FR" sz="6000" b="1" dirty="0"/>
              <a:t> </a:t>
            </a:r>
            <a:r>
              <a:rPr lang="fr-FR" sz="6000" b="1" dirty="0" err="1"/>
              <a:t>lo</a:t>
            </a:r>
            <a:r>
              <a:rPr lang="fr-FR" sz="6000" b="1" dirty="0"/>
              <a:t>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2189311"/>
            <a:ext cx="9144000" cy="1102519"/>
          </a:xfrm>
        </p:spPr>
        <p:txBody>
          <a:bodyPr>
            <a:noAutofit/>
          </a:bodyPr>
          <a:lstStyle/>
          <a:p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mivadika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hanaraka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5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9502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3-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Inona</a:t>
            </a:r>
            <a:r>
              <a:rPr lang="en-GB" sz="5400" b="1" dirty="0" smtClean="0"/>
              <a:t> </a:t>
            </a:r>
            <a:r>
              <a:rPr lang="en-GB" sz="5400" b="1" dirty="0"/>
              <a:t>no </a:t>
            </a:r>
            <a:r>
              <a:rPr lang="en-GB" sz="5400" b="1" dirty="0" err="1"/>
              <a:t>hahasarak</a:t>
            </a:r>
            <a:r>
              <a:rPr lang="en-GB" sz="5400" b="1" i="1" dirty="0" err="1"/>
              <a:t>a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fr-FR" sz="5400" b="1" dirty="0" err="1" smtClean="0"/>
              <a:t>Amin’ny</a:t>
            </a:r>
            <a:r>
              <a:rPr lang="fr-FR" sz="5400" b="1" dirty="0" smtClean="0"/>
              <a:t> </a:t>
            </a:r>
            <a:r>
              <a:rPr lang="fr-FR" sz="5400" b="1" dirty="0" err="1"/>
              <a:t>fitiavanao</a:t>
            </a:r>
            <a:r>
              <a:rPr lang="fr-FR" sz="5400" b="1" dirty="0"/>
              <a:t>, </a:t>
            </a:r>
            <a:r>
              <a:rPr lang="fr-FR" sz="5400" b="1" dirty="0" err="1"/>
              <a:t>Jeso</a:t>
            </a:r>
            <a:r>
              <a:rPr lang="fr-FR" sz="5400" b="1" dirty="0"/>
              <a:t> </a:t>
            </a:r>
            <a:r>
              <a:rPr lang="fr-FR" sz="5400" b="1" dirty="0" smtClean="0"/>
              <a:t>?</a:t>
            </a:r>
            <a:br>
              <a:rPr lang="fr-FR" sz="5400" b="1" dirty="0" smtClean="0"/>
            </a:br>
            <a:r>
              <a:rPr lang="fr-FR" sz="5400" b="1" dirty="0" err="1" smtClean="0"/>
              <a:t>Sabatra</a:t>
            </a:r>
            <a:r>
              <a:rPr lang="fr-FR" sz="5400" b="1" dirty="0"/>
              <a:t>, sa </a:t>
            </a:r>
            <a:r>
              <a:rPr lang="fr-FR" sz="5400" b="1" dirty="0" err="1" smtClean="0"/>
              <a:t>fanenjehana</a:t>
            </a:r>
            <a:r>
              <a:rPr lang="fr-FR" sz="5400" b="1" dirty="0" smtClean="0"/>
              <a:t> </a:t>
            </a:r>
            <a:r>
              <a:rPr lang="en-GB" sz="5400" b="1" dirty="0" err="1"/>
              <a:t>mafy</a:t>
            </a:r>
            <a:r>
              <a:rPr lang="en-GB" sz="5400" b="1" dirty="0"/>
              <a:t> ?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Sa </a:t>
            </a:r>
            <a:r>
              <a:rPr lang="en-GB" sz="5400" b="1" dirty="0" err="1"/>
              <a:t>mosary</a:t>
            </a:r>
            <a:r>
              <a:rPr lang="en-GB" sz="5400" b="1" dirty="0"/>
              <a:t>, </a:t>
            </a:r>
            <a:r>
              <a:rPr lang="en-GB" sz="5400" b="1" dirty="0" err="1"/>
              <a:t>ady</a:t>
            </a:r>
            <a:r>
              <a:rPr lang="en-GB" sz="5400" b="1" dirty="0"/>
              <a:t> be </a:t>
            </a:r>
            <a:r>
              <a:rPr lang="en-GB" sz="5400" b="1" dirty="0" err="1"/>
              <a:t>manjo</a:t>
            </a:r>
            <a:r>
              <a:rPr lang="en-GB" sz="5400" b="1" dirty="0"/>
              <a:t> ?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2189311"/>
            <a:ext cx="9144000" cy="1102519"/>
          </a:xfrm>
        </p:spPr>
        <p:txBody>
          <a:bodyPr>
            <a:noAutofit/>
          </a:bodyPr>
          <a:lstStyle/>
          <a:p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mivadika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hanaraka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5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18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4-</a:t>
            </a:r>
            <a:r>
              <a:rPr lang="en-GB" sz="6000" b="1" dirty="0" smtClean="0"/>
              <a:t> </a:t>
            </a:r>
            <a:r>
              <a:rPr lang="en-GB" sz="6000" b="1" dirty="0" err="1"/>
              <a:t>Inona</a:t>
            </a:r>
            <a:r>
              <a:rPr lang="en-GB" sz="6000" b="1" dirty="0"/>
              <a:t> no </a:t>
            </a:r>
            <a:r>
              <a:rPr lang="en-GB" sz="6000" b="1" dirty="0" err="1"/>
              <a:t>hahasarak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Amin’ny</a:t>
            </a:r>
            <a:r>
              <a:rPr lang="en-GB" sz="6000" b="1" dirty="0" smtClean="0"/>
              <a:t> </a:t>
            </a:r>
            <a:r>
              <a:rPr lang="en-GB" sz="6000" b="1" dirty="0" err="1"/>
              <a:t>fitiavanao</a:t>
            </a:r>
            <a:r>
              <a:rPr lang="en-GB" sz="6000" b="1" dirty="0"/>
              <a:t>, </a:t>
            </a:r>
            <a:r>
              <a:rPr lang="en-GB" sz="6000" b="1" dirty="0" err="1"/>
              <a:t>Jeso</a:t>
            </a:r>
            <a:r>
              <a:rPr lang="en-GB" sz="6000" b="1" dirty="0"/>
              <a:t> ?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Faty</a:t>
            </a:r>
            <a:r>
              <a:rPr lang="en-GB" sz="6000" b="1" dirty="0" smtClean="0"/>
              <a:t> </a:t>
            </a:r>
            <a:r>
              <a:rPr lang="en-GB" sz="6000" b="1" dirty="0" err="1"/>
              <a:t>ve</a:t>
            </a:r>
            <a:r>
              <a:rPr lang="en-GB" sz="6000" b="1" dirty="0"/>
              <a:t> no </a:t>
            </a:r>
            <a:r>
              <a:rPr lang="en-GB" sz="6000" b="1" dirty="0" err="1"/>
              <a:t>hampivadika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Loza</a:t>
            </a:r>
            <a:r>
              <a:rPr lang="en-GB" sz="6000" b="1" dirty="0"/>
              <a:t>, </a:t>
            </a:r>
            <a:r>
              <a:rPr lang="en-GB" sz="6000" b="1" dirty="0" err="1"/>
              <a:t>hery</a:t>
            </a:r>
            <a:r>
              <a:rPr lang="en-GB" sz="6000" b="1" dirty="0"/>
              <a:t>, </a:t>
            </a:r>
            <a:r>
              <a:rPr lang="en-GB" sz="6000" b="1" dirty="0" err="1"/>
              <a:t>fahefana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?</a:t>
            </a:r>
            <a:endParaRPr lang="fr-FR" sz="6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0" y="2189311"/>
            <a:ext cx="9144000" cy="1102519"/>
          </a:xfrm>
        </p:spPr>
        <p:txBody>
          <a:bodyPr>
            <a:noAutofit/>
          </a:bodyPr>
          <a:lstStyle/>
          <a:p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be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mivadika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doria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hanaraka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5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9117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73</Words>
  <Application>Microsoft Office PowerPoint</Application>
  <PresentationFormat>Affichage à l'écran (16:9)</PresentationFormat>
  <Paragraphs>12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486</vt:lpstr>
      <vt:lpstr>1- Inona no hahasaraka ahy Amin’ny fitiavanao, Jeso ? Fahoriana ve, sa ahiahy ? Fahantrana, sa famoizam-po ?</vt:lpstr>
      <vt:lpstr>Tsia, ry Jeso Tompo be fitia, Izaho tsy mivadika Aminao Fa mandrakizay doria Izaho dia hanaraka Anao. </vt:lpstr>
      <vt:lpstr>2- Inona no hahasaraka ahy Amin’ny fitiavanao, Jeso ? Zo sy laza sy fakam-panahy ? Sa harena, zava-mora lo ?</vt:lpstr>
      <vt:lpstr>Tsia, ry Jeso Tompo be fitia, Izaho tsy mivadika Aminao Fa mandrakizay doria Izaho dia hanaraka Anao. </vt:lpstr>
      <vt:lpstr>3- Inona no hahasaraka ahy Amin’ny fitiavanao, Jeso ? Sabatra, sa fanenjehana mafy ? Sa mosary, ady be manjo ?</vt:lpstr>
      <vt:lpstr>Tsia, ry Jeso Tompo be fitia, Izaho tsy mivadika Aminao Fa mandrakizay doria Izaho dia hanaraka Anao. </vt:lpstr>
      <vt:lpstr>4- Inona no hahasaraka ahy Amin’ny fitiavanao, Jeso ? Faty ve no hampivadika ahy, Loza, hery, fahefana koa ?</vt:lpstr>
      <vt:lpstr>Tsia, ry Jeso Tompo be fitia, Izaho tsy mivadika Aminao Fa mandrakizay doria Izaho dia hanaraka Anao. </vt:lpstr>
      <vt:lpstr>5- Eny, izao rehetra izao, ry Tompo Tsy mba hahasaraka Aminao ! Na inona hanjo ity mpanompo Dia hijoro, tsy handao Anao !</vt:lpstr>
      <vt:lpstr>Velona aho, Tompo, eny maty Dia tsy mivadika Aminao ! Hianao no velona ao anaty, Ka doria, ny foko ho Anao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486</dc:title>
  <dc:creator>SWEET</dc:creator>
  <cp:lastModifiedBy>ami</cp:lastModifiedBy>
  <cp:revision>3</cp:revision>
  <dcterms:created xsi:type="dcterms:W3CDTF">2013-03-23T13:11:46Z</dcterms:created>
  <dcterms:modified xsi:type="dcterms:W3CDTF">2014-10-28T13:50:58Z</dcterms:modified>
</cp:coreProperties>
</file>