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4" r:id="rId8"/>
    <p:sldId id="260" r:id="rId9"/>
    <p:sldId id="265" r:id="rId10"/>
    <p:sldId id="261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816" y="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52F30-9B6C-4018-B264-8D824662F642}" type="datetimeFigureOut">
              <a:rPr lang="fr-FR" smtClean="0"/>
              <a:pPr/>
              <a:t>30/04/2023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91F78-3EC9-4A1C-9B3B-D18B29EE484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8800" b="1" dirty="0"/>
              <a:t>487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28742"/>
            <a:ext cx="9144000" cy="2234822"/>
          </a:xfrm>
        </p:spPr>
        <p:txBody>
          <a:bodyPr>
            <a:noAutofit/>
          </a:bodyPr>
          <a:lstStyle/>
          <a:p>
            <a:pPr algn="l"/>
            <a:r>
              <a:rPr lang="en-GB" sz="5600" b="1" dirty="0"/>
              <a:t>	5 </a:t>
            </a:r>
            <a:r>
              <a:rPr lang="en-GB" sz="5600" b="1" dirty="0" err="1"/>
              <a:t>Tsy</a:t>
            </a:r>
            <a:r>
              <a:rPr lang="en-GB" sz="5600" b="1" dirty="0"/>
              <a:t> </a:t>
            </a:r>
            <a:r>
              <a:rPr lang="en-GB" sz="5600" b="1" dirty="0" err="1"/>
              <a:t>miato</a:t>
            </a:r>
            <a:r>
              <a:rPr lang="en-GB" sz="5600" b="1" dirty="0"/>
              <a:t>, </a:t>
            </a:r>
            <a:r>
              <a:rPr lang="en-GB" sz="5600" b="1" dirty="0" err="1"/>
              <a:t>mizotra</a:t>
            </a:r>
            <a:r>
              <a:rPr lang="en-GB" sz="5600" b="1" dirty="0"/>
              <a:t> </a:t>
            </a:r>
            <a:br>
              <a:rPr lang="en-GB" sz="5600" b="1" dirty="0"/>
            </a:br>
            <a:r>
              <a:rPr lang="en-GB" sz="5600" b="1" dirty="0"/>
              <a:t>   </a:t>
            </a:r>
            <a:r>
              <a:rPr lang="en-GB" sz="5600" b="1" dirty="0" err="1"/>
              <a:t>mankany</a:t>
            </a:r>
            <a:r>
              <a:rPr lang="en-GB" sz="5600" b="1" dirty="0"/>
              <a:t> </a:t>
            </a:r>
            <a:r>
              <a:rPr lang="en-GB" sz="5600" b="1" dirty="0" err="1"/>
              <a:t>tokoa</a:t>
            </a:r>
            <a:br>
              <a:rPr lang="en-GB" sz="5600" b="1" dirty="0"/>
            </a:br>
            <a:r>
              <a:rPr lang="en-GB" sz="5600" b="1" dirty="0"/>
              <a:t>	</a:t>
            </a:r>
            <a:r>
              <a:rPr lang="en-GB" sz="5600" b="1" dirty="0" err="1"/>
              <a:t>Ny</a:t>
            </a:r>
            <a:r>
              <a:rPr lang="en-GB" sz="5600" b="1" dirty="0"/>
              <a:t> </a:t>
            </a:r>
            <a:r>
              <a:rPr lang="en-GB" sz="5600" b="1" dirty="0" err="1"/>
              <a:t>diako</a:t>
            </a:r>
            <a:r>
              <a:rPr lang="en-GB" sz="5600" b="1" dirty="0"/>
              <a:t> </a:t>
            </a:r>
            <a:r>
              <a:rPr lang="en-GB" sz="5600" b="1" dirty="0" err="1"/>
              <a:t>hatramin’izao</a:t>
            </a:r>
            <a:br>
              <a:rPr lang="en-GB" sz="5600" b="1" dirty="0"/>
            </a:br>
            <a:r>
              <a:rPr lang="en-GB" sz="5600" b="1" dirty="0"/>
              <a:t>	</a:t>
            </a:r>
            <a:r>
              <a:rPr lang="en-GB" sz="5600" b="1" dirty="0" err="1"/>
              <a:t>Hovantaniko</a:t>
            </a:r>
            <a:r>
              <a:rPr lang="en-GB" sz="5600" b="1" dirty="0"/>
              <a:t> any </a:t>
            </a:r>
            <a:r>
              <a:rPr lang="en-GB" sz="5600" b="1" dirty="0" err="1"/>
              <a:t>Ilay</a:t>
            </a:r>
            <a:r>
              <a:rPr lang="en-GB" sz="5600" b="1" dirty="0"/>
              <a:t> </a:t>
            </a:r>
            <a:br>
              <a:rPr lang="en-GB" sz="5600" b="1" dirty="0"/>
            </a:br>
            <a:r>
              <a:rPr lang="en-GB" sz="5600" b="1" dirty="0"/>
              <a:t>   </a:t>
            </a:r>
            <a:r>
              <a:rPr lang="en-GB" sz="5600" b="1" dirty="0" err="1"/>
              <a:t>Tompo</a:t>
            </a:r>
            <a:r>
              <a:rPr lang="en-GB" sz="5600" b="1" dirty="0"/>
              <a:t> </a:t>
            </a:r>
            <a:r>
              <a:rPr lang="en-GB" sz="5600" b="1" dirty="0" err="1"/>
              <a:t>soa</a:t>
            </a:r>
            <a:br>
              <a:rPr lang="en-GB" sz="5600" b="1" dirty="0"/>
            </a:br>
            <a:r>
              <a:rPr lang="en-GB" sz="5600" b="1" dirty="0"/>
              <a:t>	</a:t>
            </a:r>
            <a:r>
              <a:rPr lang="en-GB" sz="5600" b="1" dirty="0" err="1"/>
              <a:t>Jesosy</a:t>
            </a:r>
            <a:r>
              <a:rPr lang="en-GB" sz="5600" b="1" dirty="0"/>
              <a:t> </a:t>
            </a:r>
            <a:r>
              <a:rPr lang="en-GB" sz="5600" b="1" dirty="0" err="1"/>
              <a:t>malala</a:t>
            </a:r>
            <a:r>
              <a:rPr lang="en-GB" sz="5600" b="1" dirty="0"/>
              <a:t> no </a:t>
            </a:r>
            <a:r>
              <a:rPr lang="en-GB" sz="5600" b="1" dirty="0" err="1"/>
              <a:t>ao</a:t>
            </a:r>
            <a:r>
              <a:rPr lang="en-GB" sz="5600" b="1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0" y="285734"/>
            <a:ext cx="9144000" cy="4357718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:,: </a:t>
            </a:r>
            <a:r>
              <a:rPr lang="en-GB" sz="6000" b="1" dirty="0" err="1">
                <a:solidFill>
                  <a:schemeClr val="tx1"/>
                </a:solidFill>
              </a:rPr>
              <a:t>Hatramin’izao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dia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, </a:t>
            </a: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 :,: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fitempon’ny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foko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izay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ravo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tokoa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Onenan’ny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Tompo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Jeso</a:t>
            </a:r>
            <a:r>
              <a:rPr lang="en-GB" sz="6000" b="1" dirty="0">
                <a:solidFill>
                  <a:schemeClr val="tx1"/>
                </a:solidFill>
              </a:rPr>
              <a:t>.</a:t>
            </a:r>
            <a:endParaRPr lang="fr-FR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469"/>
            <a:ext cx="9144000" cy="5110031"/>
          </a:xfrm>
        </p:spPr>
        <p:txBody>
          <a:bodyPr>
            <a:noAutofit/>
          </a:bodyPr>
          <a:lstStyle/>
          <a:p>
            <a:pPr algn="l"/>
            <a:r>
              <a:rPr lang="en-GB" sz="5400" b="1" dirty="0"/>
              <a:t>	1 </a:t>
            </a:r>
            <a:r>
              <a:rPr lang="en-GB" sz="5400" b="1" dirty="0" err="1"/>
              <a:t>Fanavaozana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mahagaga</a:t>
            </a:r>
            <a:r>
              <a:rPr lang="en-GB" sz="5400" b="1" dirty="0"/>
              <a:t> </a:t>
            </a:r>
            <a:r>
              <a:rPr lang="en-GB" sz="5400" b="1" dirty="0" err="1"/>
              <a:t>tokoa</a:t>
            </a:r>
            <a:r>
              <a:rPr lang="en-GB" sz="5400" b="1" dirty="0"/>
              <a:t> </a:t>
            </a:r>
            <a:br>
              <a:rPr lang="en-GB" sz="5400" b="1" dirty="0"/>
            </a:br>
            <a:r>
              <a:rPr lang="en-GB" sz="5400" b="1" dirty="0"/>
              <a:t>	</a:t>
            </a:r>
            <a:r>
              <a:rPr lang="en-GB" sz="5400" b="1" dirty="0" err="1"/>
              <a:t>Nomen’i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re !</a:t>
            </a:r>
            <a:br>
              <a:rPr lang="en-GB" sz="5400" b="1" dirty="0"/>
            </a:br>
            <a:r>
              <a:rPr lang="en-GB" sz="5400" b="1" dirty="0"/>
              <a:t>	</a:t>
            </a:r>
            <a:r>
              <a:rPr lang="en-GB" sz="5400" b="1" dirty="0" err="1"/>
              <a:t>Fahazavan’ny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en-GB" sz="5400" b="1" dirty="0" err="1"/>
              <a:t>izay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mahafa-po</a:t>
            </a:r>
            <a:br>
              <a:rPr lang="en-GB" sz="5400" b="1" dirty="0"/>
            </a:br>
            <a:r>
              <a:rPr lang="en-GB" sz="5400" b="1" dirty="0"/>
              <a:t>	</a:t>
            </a:r>
            <a:r>
              <a:rPr lang="en-GB" sz="5400" b="1" dirty="0" err="1"/>
              <a:t>Nomen’i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 </a:t>
            </a:r>
            <a:r>
              <a:rPr lang="en-GB" sz="5400" b="1" dirty="0" err="1"/>
              <a:t>ahy</a:t>
            </a:r>
            <a:r>
              <a:rPr lang="en-GB" sz="5400" b="1" dirty="0"/>
              <a:t> re !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0" y="285734"/>
            <a:ext cx="9144000" cy="4357718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:,: </a:t>
            </a:r>
            <a:r>
              <a:rPr lang="en-GB" sz="6000" b="1" dirty="0" err="1">
                <a:solidFill>
                  <a:schemeClr val="tx1"/>
                </a:solidFill>
              </a:rPr>
              <a:t>Hatramin’izao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dia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, </a:t>
            </a: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 :,: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fitempon’ny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foko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izay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ravo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tokoa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Onenan’ny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Tompo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Jeso</a:t>
            </a:r>
            <a:r>
              <a:rPr lang="en-GB" sz="6000" b="1" dirty="0">
                <a:solidFill>
                  <a:schemeClr val="tx1"/>
                </a:solidFill>
              </a:rPr>
              <a:t>.</a:t>
            </a:r>
            <a:endParaRPr lang="fr-FR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65516"/>
            <a:ext cx="9144000" cy="3606432"/>
          </a:xfrm>
        </p:spPr>
        <p:txBody>
          <a:bodyPr>
            <a:normAutofit/>
          </a:bodyPr>
          <a:lstStyle/>
          <a:p>
            <a:r>
              <a:rPr lang="en-GB" sz="5400" b="1" dirty="0"/>
              <a:t>2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fiainako</a:t>
            </a:r>
            <a:r>
              <a:rPr lang="en-GB" sz="5400" b="1" dirty="0"/>
              <a:t> be </a:t>
            </a:r>
            <a:r>
              <a:rPr lang="en-GB" sz="5400" b="1" dirty="0" err="1"/>
              <a:t>siasia</a:t>
            </a:r>
            <a:r>
              <a:rPr lang="en-GB" sz="5400" b="1" dirty="0"/>
              <a:t> </a:t>
            </a:r>
            <a:r>
              <a:rPr lang="en-GB" sz="5400" b="1" dirty="0" err="1"/>
              <a:t>taloha</a:t>
            </a:r>
            <a:br>
              <a:rPr lang="en-GB" sz="5400" b="1" dirty="0"/>
            </a:br>
            <a:r>
              <a:rPr lang="en-GB" sz="5400" b="1" dirty="0" err="1"/>
              <a:t>Voaova</a:t>
            </a:r>
            <a:r>
              <a:rPr lang="en-GB" sz="5400" b="1" dirty="0"/>
              <a:t> </a:t>
            </a:r>
            <a:r>
              <a:rPr lang="en-GB" sz="5400" b="1" dirty="0" err="1"/>
              <a:t>mihitsy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br>
              <a:rPr lang="en-GB" sz="5400" b="1" dirty="0"/>
            </a:br>
            <a:r>
              <a:rPr lang="en-GB" sz="5400" b="1" dirty="0" err="1"/>
              <a:t>Eny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fahotako</a:t>
            </a:r>
            <a:r>
              <a:rPr lang="en-GB" sz="5400" b="1" dirty="0"/>
              <a:t>, </a:t>
            </a:r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nahavoa</a:t>
            </a:r>
            <a:br>
              <a:rPr lang="en-GB" sz="5400" b="1" dirty="0"/>
            </a:br>
            <a:r>
              <a:rPr lang="en-GB" sz="5400" b="1" dirty="0" err="1"/>
              <a:t>Voasasany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0" y="285734"/>
            <a:ext cx="9144000" cy="4357718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:,: </a:t>
            </a:r>
            <a:r>
              <a:rPr lang="en-GB" sz="6000" b="1" dirty="0" err="1">
                <a:solidFill>
                  <a:schemeClr val="tx1"/>
                </a:solidFill>
              </a:rPr>
              <a:t>Hatramin’izao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dia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, </a:t>
            </a: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 :,: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fitempon’ny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foko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izay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ravo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tokoa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Onenan’ny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Tompo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Jeso</a:t>
            </a:r>
            <a:r>
              <a:rPr lang="en-GB" sz="6000" b="1" dirty="0">
                <a:solidFill>
                  <a:schemeClr val="tx1"/>
                </a:solidFill>
              </a:rPr>
              <a:t>.</a:t>
            </a:r>
            <a:endParaRPr lang="fr-FR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65516"/>
            <a:ext cx="9144000" cy="3820745"/>
          </a:xfrm>
        </p:spPr>
        <p:txBody>
          <a:bodyPr>
            <a:noAutofit/>
          </a:bodyPr>
          <a:lstStyle/>
          <a:p>
            <a:r>
              <a:rPr lang="en-GB" sz="5400" b="1" dirty="0"/>
              <a:t>3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finoako</a:t>
            </a:r>
            <a:r>
              <a:rPr lang="en-GB" sz="5400" b="1" dirty="0"/>
              <a:t>,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fanantenako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be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tokiko</a:t>
            </a:r>
            <a:r>
              <a:rPr lang="en-GB" sz="5400" b="1" dirty="0"/>
              <a:t> </a:t>
            </a:r>
            <a:r>
              <a:rPr lang="en-GB" sz="5400" b="1" dirty="0" err="1"/>
              <a:t>fatratra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br>
              <a:rPr lang="en-GB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fisalasalana</a:t>
            </a:r>
            <a:r>
              <a:rPr lang="en-GB" sz="5400" b="1" dirty="0"/>
              <a:t>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levona</a:t>
            </a:r>
            <a:r>
              <a:rPr lang="en-GB" sz="5400" b="1" dirty="0"/>
              <a:t> re,</a:t>
            </a:r>
            <a:br>
              <a:rPr lang="en-GB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saiko</a:t>
            </a:r>
            <a:r>
              <a:rPr lang="en-GB" sz="5400" b="1" dirty="0"/>
              <a:t> </a:t>
            </a:r>
            <a:r>
              <a:rPr lang="en-GB" sz="5400" b="1" dirty="0" err="1"/>
              <a:t>mandroso</a:t>
            </a:r>
            <a:r>
              <a:rPr lang="en-GB" sz="5400" b="1" dirty="0"/>
              <a:t> ho </a:t>
            </a:r>
            <a:r>
              <a:rPr lang="en-GB" sz="5400" b="1" dirty="0" err="1"/>
              <a:t>soa</a:t>
            </a:r>
            <a:r>
              <a:rPr lang="en-GB" sz="5400" b="1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0" y="285734"/>
            <a:ext cx="9144000" cy="4357718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:,: </a:t>
            </a:r>
            <a:r>
              <a:rPr lang="en-GB" sz="6000" b="1" dirty="0" err="1">
                <a:solidFill>
                  <a:schemeClr val="tx1"/>
                </a:solidFill>
              </a:rPr>
              <a:t>Hatramin’izao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dia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, </a:t>
            </a: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 :,: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fitempon’ny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foko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izay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ravo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tokoa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Onenan’ny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Tompo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Jeso</a:t>
            </a:r>
            <a:r>
              <a:rPr lang="en-GB" sz="6000" b="1" dirty="0">
                <a:solidFill>
                  <a:schemeClr val="tx1"/>
                </a:solidFill>
              </a:rPr>
              <a:t>.</a:t>
            </a:r>
            <a:endParaRPr lang="fr-FR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428742"/>
            <a:ext cx="9144000" cy="2234822"/>
          </a:xfrm>
        </p:spPr>
        <p:txBody>
          <a:bodyPr>
            <a:noAutofit/>
          </a:bodyPr>
          <a:lstStyle/>
          <a:p>
            <a:pPr algn="l"/>
            <a:r>
              <a:rPr lang="fr-FR" sz="5600" b="1" dirty="0"/>
              <a:t>	4 Tonga </a:t>
            </a:r>
            <a:r>
              <a:rPr lang="fr-FR" sz="5600" b="1" dirty="0" err="1"/>
              <a:t>mamirapiratra</a:t>
            </a:r>
            <a:r>
              <a:rPr lang="fr-FR" sz="5600" b="1" dirty="0"/>
              <a:t>    </a:t>
            </a:r>
            <a:br>
              <a:rPr lang="fr-FR" sz="5600" b="1" dirty="0"/>
            </a:br>
            <a:r>
              <a:rPr lang="fr-FR" sz="5600" b="1" dirty="0"/>
              <a:t>   </a:t>
            </a:r>
            <a:r>
              <a:rPr lang="fr-FR" sz="5600" b="1" dirty="0" err="1"/>
              <a:t>fatratra</a:t>
            </a:r>
            <a:r>
              <a:rPr lang="fr-FR" sz="5600" b="1" dirty="0"/>
              <a:t> </a:t>
            </a:r>
            <a:r>
              <a:rPr lang="fr-FR" sz="5600" b="1" dirty="0" err="1"/>
              <a:t>erý</a:t>
            </a:r>
            <a:br>
              <a:rPr lang="fr-FR" sz="5600" b="1" dirty="0"/>
            </a:br>
            <a:r>
              <a:rPr lang="fr-FR" sz="5600" b="1" dirty="0"/>
              <a:t>	</a:t>
            </a:r>
            <a:r>
              <a:rPr lang="fr-FR" sz="5600" b="1" dirty="0" err="1"/>
              <a:t>Ny</a:t>
            </a:r>
            <a:r>
              <a:rPr lang="fr-FR" sz="5600" b="1" dirty="0"/>
              <a:t> </a:t>
            </a:r>
            <a:r>
              <a:rPr lang="fr-FR" sz="5600" b="1" dirty="0" err="1"/>
              <a:t>aloky</a:t>
            </a:r>
            <a:r>
              <a:rPr lang="fr-FR" sz="5600" b="1" dirty="0"/>
              <a:t> </a:t>
            </a:r>
            <a:r>
              <a:rPr lang="fr-FR" sz="5600" b="1" dirty="0" err="1"/>
              <a:t>ny</a:t>
            </a:r>
            <a:r>
              <a:rPr lang="fr-FR" sz="5600" b="1" dirty="0"/>
              <a:t> </a:t>
            </a:r>
            <a:r>
              <a:rPr lang="fr-FR" sz="5600" b="1" dirty="0" err="1"/>
              <a:t>faty</a:t>
            </a:r>
            <a:r>
              <a:rPr lang="fr-FR" sz="5600" b="1" dirty="0"/>
              <a:t> </a:t>
            </a:r>
            <a:r>
              <a:rPr lang="fr-FR" sz="5600" b="1" dirty="0" err="1"/>
              <a:t>re</a:t>
            </a:r>
            <a:r>
              <a:rPr lang="fr-FR" sz="5600" b="1" dirty="0"/>
              <a:t> !</a:t>
            </a:r>
            <a:br>
              <a:rPr lang="fr-FR" sz="5600" b="1" dirty="0"/>
            </a:br>
            <a:r>
              <a:rPr lang="fr-FR" sz="5600" b="1" dirty="0"/>
              <a:t>	Ka dia </a:t>
            </a:r>
            <a:r>
              <a:rPr lang="fr-FR" sz="5600" b="1" dirty="0" err="1"/>
              <a:t>tsinjoko</a:t>
            </a:r>
            <a:r>
              <a:rPr lang="fr-FR" sz="5600" b="1" dirty="0"/>
              <a:t> </a:t>
            </a:r>
            <a:r>
              <a:rPr lang="fr-FR" sz="5600" b="1" dirty="0" err="1"/>
              <a:t>ilay</a:t>
            </a:r>
            <a:r>
              <a:rPr lang="fr-FR" sz="5600" b="1" dirty="0"/>
              <a:t> </a:t>
            </a:r>
            <a:br>
              <a:rPr lang="fr-FR" sz="5600" b="1" dirty="0"/>
            </a:br>
            <a:r>
              <a:rPr lang="fr-FR" sz="5600" b="1" dirty="0"/>
              <a:t>   </a:t>
            </a:r>
            <a:r>
              <a:rPr lang="fr-FR" sz="5600" b="1" dirty="0" err="1"/>
              <a:t>vavahady</a:t>
            </a:r>
            <a:r>
              <a:rPr lang="fr-FR" sz="5600" b="1" dirty="0"/>
              <a:t> </a:t>
            </a:r>
            <a:r>
              <a:rPr lang="fr-FR" sz="5600" b="1" dirty="0" err="1"/>
              <a:t>arý</a:t>
            </a:r>
            <a:br>
              <a:rPr lang="fr-FR" sz="5600" b="1" dirty="0"/>
            </a:br>
            <a:r>
              <a:rPr lang="fr-FR" sz="5600" b="1" dirty="0"/>
              <a:t>	</a:t>
            </a:r>
            <a:r>
              <a:rPr lang="fr-FR" sz="5600" b="1" dirty="0" err="1"/>
              <a:t>Mankao</a:t>
            </a:r>
            <a:r>
              <a:rPr lang="fr-FR" sz="5600" b="1" dirty="0"/>
              <a:t> an-</a:t>
            </a:r>
            <a:r>
              <a:rPr lang="fr-FR" sz="5600" b="1" dirty="0" err="1"/>
              <a:t>tanàn</a:t>
            </a:r>
            <a:r>
              <a:rPr lang="fr-FR" sz="5600" b="1" dirty="0"/>
              <a:t>-</a:t>
            </a:r>
            <a:r>
              <a:rPr lang="fr-FR" sz="5600" b="1" dirty="0" err="1"/>
              <a:t>dehibe</a:t>
            </a:r>
            <a:endParaRPr lang="fr-FR" sz="56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ous-titre 2"/>
          <p:cNvSpPr>
            <a:spLocks noGrp="1"/>
          </p:cNvSpPr>
          <p:nvPr>
            <p:ph type="subTitle" idx="1"/>
          </p:nvPr>
        </p:nvSpPr>
        <p:spPr>
          <a:xfrm>
            <a:off x="0" y="285734"/>
            <a:ext cx="9144000" cy="4357718"/>
          </a:xfrm>
        </p:spPr>
        <p:txBody>
          <a:bodyPr>
            <a:noAutofit/>
          </a:bodyPr>
          <a:lstStyle/>
          <a:p>
            <a:r>
              <a:rPr lang="en-GB" sz="6000" b="1" dirty="0">
                <a:solidFill>
                  <a:schemeClr val="tx1"/>
                </a:solidFill>
              </a:rPr>
              <a:t>:,: </a:t>
            </a:r>
            <a:r>
              <a:rPr lang="en-GB" sz="6000" b="1" dirty="0" err="1">
                <a:solidFill>
                  <a:schemeClr val="tx1"/>
                </a:solidFill>
              </a:rPr>
              <a:t>Hatramin’izao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dia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, </a:t>
            </a:r>
            <a:r>
              <a:rPr lang="en-GB" sz="6000" b="1" dirty="0" err="1">
                <a:solidFill>
                  <a:schemeClr val="tx1"/>
                </a:solidFill>
              </a:rPr>
              <a:t>endrey</a:t>
            </a:r>
            <a:r>
              <a:rPr lang="en-GB" sz="6000" b="1" dirty="0">
                <a:solidFill>
                  <a:schemeClr val="tx1"/>
                </a:solidFill>
              </a:rPr>
              <a:t> :,: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fitempon’ny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foko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izay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ravo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tokoa</a:t>
            </a:r>
            <a:br>
              <a:rPr lang="en-GB" sz="6000" b="1" dirty="0">
                <a:solidFill>
                  <a:schemeClr val="tx1"/>
                </a:solidFill>
              </a:rPr>
            </a:br>
            <a:r>
              <a:rPr lang="en-GB" sz="6000" b="1" dirty="0" err="1">
                <a:solidFill>
                  <a:schemeClr val="tx1"/>
                </a:solidFill>
              </a:rPr>
              <a:t>Onenan’ny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Tompo</a:t>
            </a:r>
            <a:r>
              <a:rPr lang="en-GB" sz="6000" b="1" dirty="0">
                <a:solidFill>
                  <a:schemeClr val="tx1"/>
                </a:solidFill>
              </a:rPr>
              <a:t> </a:t>
            </a:r>
            <a:r>
              <a:rPr lang="en-GB" sz="6000" b="1" dirty="0" err="1">
                <a:solidFill>
                  <a:schemeClr val="tx1"/>
                </a:solidFill>
              </a:rPr>
              <a:t>Jeso</a:t>
            </a:r>
            <a:r>
              <a:rPr lang="en-GB" sz="6000" b="1" dirty="0">
                <a:solidFill>
                  <a:schemeClr val="tx1"/>
                </a:solidFill>
              </a:rPr>
              <a:t>.</a:t>
            </a:r>
            <a:endParaRPr lang="fr-FR" sz="6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250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4" baseType="lpstr">
      <vt:lpstr>Arial</vt:lpstr>
      <vt:lpstr>Calibri</vt:lpstr>
      <vt:lpstr>Thème Office</vt:lpstr>
      <vt:lpstr>487</vt:lpstr>
      <vt:lpstr> 1 Fanavaozana izay     mahagaga tokoa   Nomen’i Jeso ahy re !  Fahazavan’ny fanahy izay    mahafa-po  Nomen’i Jeso ahy re !</vt:lpstr>
      <vt:lpstr>Présentation PowerPoint</vt:lpstr>
      <vt:lpstr>2 Ny fiainako be siasia taloha Voaova mihitsy izao Eny, ny fahotako, izay nahavoa Voasasany koa izao,</vt:lpstr>
      <vt:lpstr>Présentation PowerPoint</vt:lpstr>
      <vt:lpstr>3 Ny finoako, ny fanantenako dia be    Ny tokiko fatratra koa    Ny fisalasalana dia levona re,     Ny saiko mandroso ho soa.</vt:lpstr>
      <vt:lpstr>Présentation PowerPoint</vt:lpstr>
      <vt:lpstr> 4 Tonga mamirapiratra        fatratra erý  Ny aloky ny faty re !  Ka dia tsinjoko ilay     vavahady arý  Mankao an-tanàn-dehibe</vt:lpstr>
      <vt:lpstr>Présentation PowerPoint</vt:lpstr>
      <vt:lpstr> 5 Tsy miato, mizotra     mankany tokoa  Ny diako hatramin’izao  Hovantaniko any Ilay     Tompo soa  Jesosy malala no ao.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487</dc:title>
  <dc:creator>RAMOD</dc:creator>
  <cp:lastModifiedBy>Gaming</cp:lastModifiedBy>
  <cp:revision>3</cp:revision>
  <dcterms:created xsi:type="dcterms:W3CDTF">2013-08-14T16:04:19Z</dcterms:created>
  <dcterms:modified xsi:type="dcterms:W3CDTF">2023-04-30T08:52:44Z</dcterms:modified>
</cp:coreProperties>
</file>