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8" r:id="rId9"/>
    <p:sldId id="257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5" autoAdjust="0"/>
    <p:restoredTop sz="94660"/>
  </p:normalViewPr>
  <p:slideViewPr>
    <p:cSldViewPr>
      <p:cViewPr varScale="1">
        <p:scale>
          <a:sx n="95" d="100"/>
          <a:sy n="95" d="100"/>
        </p:scale>
        <p:origin x="-12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36499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091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3610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0467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837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6509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52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1183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3228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81137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4514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911E6-9B40-4822-BB16-C51C38DE5F4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1811-75A4-48BA-A74C-29943F23C2D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9155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71550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smtClean="0"/>
              <a:t>489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1795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/>
              <a:t>1 </a:t>
            </a:r>
            <a:r>
              <a:rPr lang="en-GB" sz="4800" b="1" dirty="0" err="1"/>
              <a:t>Tena</a:t>
            </a:r>
            <a:r>
              <a:rPr lang="en-GB" sz="4800" b="1" dirty="0"/>
              <a:t> </a:t>
            </a:r>
            <a:r>
              <a:rPr lang="en-GB" sz="4800" b="1" dirty="0" err="1"/>
              <a:t>sambatra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 smtClean="0"/>
              <a:t>mahate-ho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tia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i="1" dirty="0" err="1" smtClean="0"/>
              <a:t>I</a:t>
            </a:r>
            <a:r>
              <a:rPr lang="en-GB" sz="4800" b="1" dirty="0" err="1" smtClean="0"/>
              <a:t>zay</a:t>
            </a:r>
            <a:r>
              <a:rPr lang="en-GB" sz="4800" b="1" dirty="0" smtClean="0"/>
              <a:t> </a:t>
            </a:r>
            <a:r>
              <a:rPr lang="en-GB" sz="4800" b="1" dirty="0" err="1"/>
              <a:t>masim-po</a:t>
            </a:r>
            <a:r>
              <a:rPr lang="en-GB" sz="4800" b="1" dirty="0"/>
              <a:t>, </a:t>
            </a:r>
            <a:r>
              <a:rPr lang="en-GB" sz="4800" b="1" dirty="0" err="1"/>
              <a:t>madio</a:t>
            </a:r>
            <a:r>
              <a:rPr lang="en-GB" sz="4800" b="1" dirty="0"/>
              <a:t> </a:t>
            </a:r>
            <a:r>
              <a:rPr lang="fr-FR" sz="4800" b="1" dirty="0"/>
              <a:t> </a:t>
            </a:r>
            <a:r>
              <a:rPr lang="en-GB" sz="4800" b="1" dirty="0" err="1" smtClean="0"/>
              <a:t>fisainana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miara-dàlana</a:t>
            </a:r>
            <a:r>
              <a:rPr lang="en-GB" sz="4800" b="1" dirty="0"/>
              <a:t> </a:t>
            </a:r>
            <a:r>
              <a:rPr lang="en-GB" sz="4800" b="1" dirty="0" err="1"/>
              <a:t>mifankatia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Amin’Andriamanitra</a:t>
            </a:r>
            <a:r>
              <a:rPr lang="en-GB" sz="4800" b="1" dirty="0" smtClean="0"/>
              <a:t>,</a:t>
            </a:r>
            <a:r>
              <a:rPr lang="fr-FR" sz="4800" b="1" dirty="0"/>
              <a:t> </a:t>
            </a:r>
            <a:r>
              <a:rPr lang="en-GB" sz="4800" b="1" dirty="0" err="1" smtClean="0"/>
              <a:t>Fiainana</a:t>
            </a:r>
            <a:r>
              <a:rPr lang="en-GB" sz="4800" b="1" dirty="0" smtClean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xmlns="" val="21789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i="1" dirty="0" err="1"/>
              <a:t>Masina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en-GB" sz="4800" b="1" i="1" dirty="0"/>
              <a:t> re </a:t>
            </a:r>
            <a:r>
              <a:rPr lang="en-GB" sz="4800" b="1" i="1" dirty="0" err="1"/>
              <a:t>ry</a:t>
            </a:r>
            <a:r>
              <a:rPr lang="en-GB" sz="4800" b="1" i="1" dirty="0"/>
              <a:t> </a:t>
            </a:r>
            <a:r>
              <a:rPr lang="en-GB" sz="4800" b="1" i="1" dirty="0" err="1"/>
              <a:t>Tompo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Tianay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mba</a:t>
            </a:r>
            <a:r>
              <a:rPr lang="en-GB" sz="4800" b="1" i="1" dirty="0"/>
              <a:t> </a:t>
            </a:r>
            <a:r>
              <a:rPr lang="en-GB" sz="4800" b="1" i="1" dirty="0" err="1"/>
              <a:t>ho</a:t>
            </a:r>
            <a:r>
              <a:rPr lang="en-GB" sz="4800" b="1" i="1" dirty="0"/>
              <a:t> </a:t>
            </a:r>
            <a:r>
              <a:rPr lang="en-GB" sz="4800" b="1" i="1" dirty="0" err="1"/>
              <a:t>masina</a:t>
            </a:r>
            <a:r>
              <a:rPr lang="en-GB" sz="4800" b="1" i="1" dirty="0"/>
              <a:t>,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Saina</a:t>
            </a:r>
            <a:r>
              <a:rPr lang="en-GB" sz="4800" b="1" i="1" dirty="0"/>
              <a:t>, </a:t>
            </a:r>
            <a:r>
              <a:rPr lang="en-GB" sz="4800" b="1" i="1" dirty="0" err="1"/>
              <a:t>tena</a:t>
            </a:r>
            <a:r>
              <a:rPr lang="en-GB" sz="4800" b="1" i="1" dirty="0"/>
              <a:t> </a:t>
            </a:r>
            <a:r>
              <a:rPr lang="en-GB" sz="4800" b="1" i="1" dirty="0" err="1"/>
              <a:t>sy</a:t>
            </a:r>
            <a:r>
              <a:rPr lang="en-GB" sz="4800" b="1" i="1" dirty="0"/>
              <a:t> </a:t>
            </a:r>
            <a:r>
              <a:rPr lang="en-GB" sz="4800" b="1" i="1" dirty="0" err="1"/>
              <a:t>fanahy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Ka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fiainan-danitra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smtClean="0"/>
              <a:t>No </a:t>
            </a:r>
            <a:r>
              <a:rPr lang="en-GB" sz="4800" b="1" i="1" dirty="0" err="1"/>
              <a:t>santarin’izay</a:t>
            </a:r>
            <a:r>
              <a:rPr lang="en-GB" sz="4800" b="1" i="1" dirty="0"/>
              <a:t> </a:t>
            </a:r>
            <a:r>
              <a:rPr lang="en-GB" sz="4800" b="1" i="1" dirty="0" err="1"/>
              <a:t>mino</a:t>
            </a:r>
            <a:r>
              <a:rPr lang="en-GB" sz="4800" b="1" i="1" dirty="0"/>
              <a:t> </a:t>
            </a:r>
            <a:r>
              <a:rPr lang="en-GB" sz="4800" b="1" i="1" dirty="0" err="1" smtClean="0"/>
              <a:t>sy</a:t>
            </a:r>
            <a:r>
              <a:rPr lang="fr-FR" sz="4800" b="1" i="1" dirty="0"/>
              <a:t> </a:t>
            </a:r>
            <a:r>
              <a:rPr lang="en-GB" sz="4800" b="1" i="1" dirty="0" err="1" smtClean="0"/>
              <a:t>manoa</a:t>
            </a:r>
            <a:r>
              <a:rPr lang="en-GB" sz="4800" b="1" i="1" dirty="0"/>
              <a:t>.</a:t>
            </a:r>
            <a:endParaRPr lang="fr-FR" sz="4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309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2 </a:t>
            </a:r>
            <a:r>
              <a:rPr lang="en-GB" b="1" dirty="0" err="1"/>
              <a:t>Indro</a:t>
            </a:r>
            <a:r>
              <a:rPr lang="en-GB" b="1" dirty="0"/>
              <a:t>, </a:t>
            </a:r>
            <a:r>
              <a:rPr lang="en-GB" b="1" dirty="0" err="1"/>
              <a:t>mampahery</a:t>
            </a:r>
            <a:r>
              <a:rPr lang="en-GB" b="1" dirty="0"/>
              <a:t>, </a:t>
            </a:r>
            <a:r>
              <a:rPr lang="en-GB" b="1" dirty="0" err="1" smtClean="0"/>
              <a:t>mahatoky</a:t>
            </a:r>
            <a:r>
              <a:rPr lang="fr-FR" b="1" dirty="0"/>
              <a:t> </a:t>
            </a:r>
            <a:r>
              <a:rPr lang="en-GB" b="1" dirty="0" err="1" smtClean="0"/>
              <a:t>koa</a:t>
            </a:r>
            <a:r>
              <a:rPr lang="fr-FR" b="1" dirty="0" smtClean="0">
                <a:effectLst/>
              </a:rPr>
              <a:t/>
            </a:r>
            <a:br>
              <a:rPr lang="fr-FR" b="1" dirty="0" smtClean="0">
                <a:effectLst/>
              </a:rPr>
            </a:br>
            <a:r>
              <a:rPr lang="en-GB" sz="4800" b="1" dirty="0" err="1" smtClean="0"/>
              <a:t>Raha</a:t>
            </a:r>
            <a:r>
              <a:rPr lang="en-GB" sz="4800" b="1" dirty="0" smtClean="0"/>
              <a:t> </a:t>
            </a:r>
            <a:r>
              <a:rPr lang="en-GB" sz="4800" b="1" dirty="0" err="1"/>
              <a:t>mahitsy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fijery</a:t>
            </a:r>
            <a:r>
              <a:rPr lang="en-GB" sz="4800" b="1" dirty="0"/>
              <a:t>, </a:t>
            </a:r>
            <a:r>
              <a:rPr lang="en-GB" sz="4800" b="1" dirty="0" err="1" smtClean="0"/>
              <a:t>soa</a:t>
            </a:r>
            <a:r>
              <a:rPr lang="fr-FR" sz="4800" b="1" dirty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;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madio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 smtClean="0"/>
              <a:t>masina</a:t>
            </a:r>
            <a:r>
              <a:rPr lang="fr-FR" sz="4800" b="1" dirty="0"/>
              <a:t> </a:t>
            </a:r>
            <a:r>
              <a:rPr lang="en-GB" sz="4800" b="1" dirty="0" err="1" smtClean="0"/>
              <a:t>tokoa</a:t>
            </a:r>
            <a:r>
              <a:rPr lang="en-GB" sz="4800" b="1" dirty="0" smtClean="0"/>
              <a:t> </a:t>
            </a:r>
            <a:r>
              <a:rPr lang="en-GB" sz="4800" b="1" dirty="0"/>
              <a:t>: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Paradisa</a:t>
            </a:r>
            <a:r>
              <a:rPr lang="en-GB" sz="4800" b="1" dirty="0" smtClean="0"/>
              <a:t> </a:t>
            </a:r>
            <a:r>
              <a:rPr lang="en-GB" sz="4800" b="1" dirty="0"/>
              <a:t>an-</a:t>
            </a:r>
            <a:r>
              <a:rPr lang="en-GB" sz="4800" b="1" dirty="0" err="1"/>
              <a:t>tany</a:t>
            </a:r>
            <a:r>
              <a:rPr lang="en-GB" sz="4800" b="1" dirty="0"/>
              <a:t>, </a:t>
            </a:r>
            <a:r>
              <a:rPr lang="en-GB" sz="4800" b="1" dirty="0" err="1" smtClean="0"/>
              <a:t>feno</a:t>
            </a:r>
            <a:r>
              <a:rPr lang="fr-FR" sz="4800" b="1" dirty="0"/>
              <a:t> </a:t>
            </a:r>
            <a:r>
              <a:rPr lang="fr-FR" sz="4800" b="1" dirty="0" err="1" smtClean="0"/>
              <a:t>zava-tsoa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69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i="1" dirty="0" err="1"/>
              <a:t>Masina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en-GB" sz="4800" b="1" i="1" dirty="0"/>
              <a:t> re </a:t>
            </a:r>
            <a:r>
              <a:rPr lang="en-GB" sz="4800" b="1" i="1" dirty="0" err="1"/>
              <a:t>ry</a:t>
            </a:r>
            <a:r>
              <a:rPr lang="en-GB" sz="4800" b="1" i="1" dirty="0"/>
              <a:t> </a:t>
            </a:r>
            <a:r>
              <a:rPr lang="en-GB" sz="4800" b="1" i="1" dirty="0" err="1"/>
              <a:t>Tompo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Tianay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mba</a:t>
            </a:r>
            <a:r>
              <a:rPr lang="en-GB" sz="4800" b="1" i="1" dirty="0"/>
              <a:t> </a:t>
            </a:r>
            <a:r>
              <a:rPr lang="en-GB" sz="4800" b="1" i="1" dirty="0" err="1"/>
              <a:t>ho</a:t>
            </a:r>
            <a:r>
              <a:rPr lang="en-GB" sz="4800" b="1" i="1" dirty="0"/>
              <a:t> </a:t>
            </a:r>
            <a:r>
              <a:rPr lang="en-GB" sz="4800" b="1" i="1" dirty="0" err="1"/>
              <a:t>masina</a:t>
            </a:r>
            <a:r>
              <a:rPr lang="en-GB" sz="4800" b="1" i="1" dirty="0"/>
              <a:t>,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Saina</a:t>
            </a:r>
            <a:r>
              <a:rPr lang="en-GB" sz="4800" b="1" i="1" dirty="0"/>
              <a:t>, </a:t>
            </a:r>
            <a:r>
              <a:rPr lang="en-GB" sz="4800" b="1" i="1" dirty="0" err="1"/>
              <a:t>tena</a:t>
            </a:r>
            <a:r>
              <a:rPr lang="en-GB" sz="4800" b="1" i="1" dirty="0"/>
              <a:t> </a:t>
            </a:r>
            <a:r>
              <a:rPr lang="en-GB" sz="4800" b="1" i="1" dirty="0" err="1"/>
              <a:t>sy</a:t>
            </a:r>
            <a:r>
              <a:rPr lang="en-GB" sz="4800" b="1" i="1" dirty="0"/>
              <a:t> </a:t>
            </a:r>
            <a:r>
              <a:rPr lang="en-GB" sz="4800" b="1" i="1" dirty="0" err="1"/>
              <a:t>fanahy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Ka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fiainan-danitra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smtClean="0"/>
              <a:t>No </a:t>
            </a:r>
            <a:r>
              <a:rPr lang="en-GB" sz="4800" b="1" i="1" dirty="0" err="1"/>
              <a:t>santarin’izay</a:t>
            </a:r>
            <a:r>
              <a:rPr lang="en-GB" sz="4800" b="1" i="1" dirty="0"/>
              <a:t> </a:t>
            </a:r>
            <a:r>
              <a:rPr lang="en-GB" sz="4800" b="1" i="1" dirty="0" err="1"/>
              <a:t>mino</a:t>
            </a:r>
            <a:r>
              <a:rPr lang="en-GB" sz="4800" b="1" i="1" dirty="0"/>
              <a:t> </a:t>
            </a:r>
            <a:r>
              <a:rPr lang="en-GB" sz="4800" b="1" i="1" dirty="0" err="1" smtClean="0"/>
              <a:t>sy</a:t>
            </a:r>
            <a:r>
              <a:rPr lang="fr-FR" sz="4800" b="1" i="1" dirty="0"/>
              <a:t> </a:t>
            </a:r>
            <a:r>
              <a:rPr lang="en-GB" sz="4800" b="1" i="1" dirty="0" err="1" smtClean="0"/>
              <a:t>manoa</a:t>
            </a:r>
            <a:r>
              <a:rPr lang="en-GB" sz="4800" b="1" i="1" dirty="0"/>
              <a:t>.</a:t>
            </a:r>
            <a:endParaRPr lang="fr-FR" sz="4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31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/>
              <a:t>3 Koa </a:t>
            </a:r>
            <a:r>
              <a:rPr lang="en-GB" sz="4800" b="1" dirty="0" err="1"/>
              <a:t>halaviro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fitaoman-dratsy</a:t>
            </a:r>
            <a:r>
              <a:rPr lang="en-GB" sz="48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fisakaizana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 smtClean="0"/>
              <a:t>mba</a:t>
            </a:r>
            <a:r>
              <a:rPr lang="fr-FR" sz="4800" b="1" dirty="0"/>
              <a:t> </a:t>
            </a:r>
            <a:r>
              <a:rPr lang="en-GB" sz="4800" b="1" dirty="0" err="1" smtClean="0"/>
              <a:t>masina</a:t>
            </a:r>
            <a:r>
              <a:rPr lang="en-GB" sz="4800" b="1" dirty="0" smtClean="0"/>
              <a:t> </a:t>
            </a:r>
            <a:r>
              <a:rPr lang="en-GB" sz="4800" b="1" dirty="0"/>
              <a:t>;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dirty="0" err="1" smtClean="0"/>
              <a:t>dia</a:t>
            </a:r>
            <a:r>
              <a:rPr lang="fr-FR" sz="4800" b="1" dirty="0"/>
              <a:t> </a:t>
            </a:r>
            <a:r>
              <a:rPr lang="en-GB" sz="4800" b="1" dirty="0" err="1" smtClean="0"/>
              <a:t>olon-tsoa</a:t>
            </a:r>
            <a:r>
              <a:rPr lang="en-GB" sz="4800" b="1" dirty="0" smtClean="0"/>
              <a:t> </a:t>
            </a:r>
            <a:r>
              <a:rPr lang="en-GB" sz="4800" b="1" dirty="0" err="1"/>
              <a:t>mitafy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4800" b="1" dirty="0" err="1" smtClean="0"/>
              <a:t>Fahadiovan’ny</a:t>
            </a:r>
            <a:r>
              <a:rPr lang="en-GB" sz="4800" b="1" dirty="0" smtClean="0"/>
              <a:t> </a:t>
            </a:r>
            <a:r>
              <a:rPr lang="en-GB" sz="4800" b="1" dirty="0" err="1"/>
              <a:t>Fanahy</a:t>
            </a:r>
            <a:r>
              <a:rPr lang="en-GB" sz="4800" b="1" dirty="0"/>
              <a:t> </a:t>
            </a:r>
            <a:r>
              <a:rPr lang="en-GB" sz="4800" b="1" dirty="0" err="1" smtClean="0"/>
              <a:t>Masina</a:t>
            </a:r>
            <a:r>
              <a:rPr lang="en-GB" sz="4800" b="1" dirty="0"/>
              <a:t>.</a:t>
            </a:r>
            <a:endParaRPr lang="fr-FR" sz="4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050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i="1" dirty="0" err="1"/>
              <a:t>Masina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en-GB" sz="4800" b="1" i="1" dirty="0"/>
              <a:t> re </a:t>
            </a:r>
            <a:r>
              <a:rPr lang="en-GB" sz="4800" b="1" i="1" dirty="0" err="1"/>
              <a:t>ry</a:t>
            </a:r>
            <a:r>
              <a:rPr lang="en-GB" sz="4800" b="1" i="1" dirty="0"/>
              <a:t> </a:t>
            </a:r>
            <a:r>
              <a:rPr lang="en-GB" sz="4800" b="1" i="1" dirty="0" err="1"/>
              <a:t>Tompo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Tianay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mba</a:t>
            </a:r>
            <a:r>
              <a:rPr lang="en-GB" sz="4800" b="1" i="1" dirty="0"/>
              <a:t> </a:t>
            </a:r>
            <a:r>
              <a:rPr lang="en-GB" sz="4800" b="1" i="1" dirty="0" err="1"/>
              <a:t>ho</a:t>
            </a:r>
            <a:r>
              <a:rPr lang="en-GB" sz="4800" b="1" i="1" dirty="0"/>
              <a:t> </a:t>
            </a:r>
            <a:r>
              <a:rPr lang="en-GB" sz="4800" b="1" i="1" dirty="0" err="1"/>
              <a:t>masina</a:t>
            </a:r>
            <a:r>
              <a:rPr lang="en-GB" sz="4800" b="1" i="1" dirty="0"/>
              <a:t>,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Saina</a:t>
            </a:r>
            <a:r>
              <a:rPr lang="en-GB" sz="4800" b="1" i="1" dirty="0"/>
              <a:t>, </a:t>
            </a:r>
            <a:r>
              <a:rPr lang="en-GB" sz="4800" b="1" i="1" dirty="0" err="1"/>
              <a:t>tena</a:t>
            </a:r>
            <a:r>
              <a:rPr lang="en-GB" sz="4800" b="1" i="1" dirty="0"/>
              <a:t> </a:t>
            </a:r>
            <a:r>
              <a:rPr lang="en-GB" sz="4800" b="1" i="1" dirty="0" err="1"/>
              <a:t>sy</a:t>
            </a:r>
            <a:r>
              <a:rPr lang="en-GB" sz="4800" b="1" i="1" dirty="0"/>
              <a:t> </a:t>
            </a:r>
            <a:r>
              <a:rPr lang="en-GB" sz="4800" b="1" i="1" dirty="0" err="1"/>
              <a:t>fanahy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Ka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fiainan-danitra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smtClean="0"/>
              <a:t>No </a:t>
            </a:r>
            <a:r>
              <a:rPr lang="en-GB" sz="4800" b="1" i="1" dirty="0" err="1"/>
              <a:t>santarin’izay</a:t>
            </a:r>
            <a:r>
              <a:rPr lang="en-GB" sz="4800" b="1" i="1" dirty="0"/>
              <a:t> </a:t>
            </a:r>
            <a:r>
              <a:rPr lang="en-GB" sz="4800" b="1" i="1" dirty="0" err="1"/>
              <a:t>mino</a:t>
            </a:r>
            <a:r>
              <a:rPr lang="en-GB" sz="4800" b="1" i="1" dirty="0"/>
              <a:t> </a:t>
            </a:r>
            <a:r>
              <a:rPr lang="en-GB" sz="4800" b="1" i="1" dirty="0" err="1" smtClean="0"/>
              <a:t>sy</a:t>
            </a:r>
            <a:r>
              <a:rPr lang="fr-FR" sz="4800" b="1" i="1" dirty="0"/>
              <a:t> </a:t>
            </a:r>
            <a:r>
              <a:rPr lang="en-GB" sz="4800" b="1" i="1" dirty="0" err="1" smtClean="0"/>
              <a:t>manoa</a:t>
            </a:r>
            <a:r>
              <a:rPr lang="en-GB" sz="4800" b="1" i="1" dirty="0"/>
              <a:t>.</a:t>
            </a:r>
            <a:endParaRPr lang="fr-FR" sz="4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656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/>
              <a:t>4 </a:t>
            </a:r>
            <a:r>
              <a:rPr lang="en-GB" sz="5400" b="1" dirty="0" err="1"/>
              <a:t>Miaraha</a:t>
            </a:r>
            <a:r>
              <a:rPr lang="en-GB" sz="5400" b="1" dirty="0"/>
              <a:t> </a:t>
            </a:r>
            <a:r>
              <a:rPr lang="en-GB" sz="5400" b="1" dirty="0" err="1"/>
              <a:t>làlana</a:t>
            </a:r>
            <a:r>
              <a:rPr lang="en-GB" sz="5400" b="1" dirty="0"/>
              <a:t> </a:t>
            </a:r>
            <a:r>
              <a:rPr lang="en-GB" sz="5400" b="1" dirty="0" err="1"/>
              <a:t>amin’i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.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fahavalo</a:t>
            </a:r>
            <a:r>
              <a:rPr lang="en-GB" sz="5400" b="1" dirty="0"/>
              <a:t> ta-</a:t>
            </a:r>
            <a:r>
              <a:rPr lang="en-GB" sz="5400" b="1" dirty="0" err="1"/>
              <a:t>hamotraka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Mijoroa</a:t>
            </a:r>
            <a:r>
              <a:rPr lang="en-GB" sz="5400" b="1" dirty="0"/>
              <a:t>, </a:t>
            </a:r>
            <a:r>
              <a:rPr lang="en-GB" sz="5400" b="1" dirty="0" err="1"/>
              <a:t>reseo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toetra</a:t>
            </a:r>
            <a:r>
              <a:rPr lang="fr-FR" sz="5400" b="1" dirty="0"/>
              <a:t> </a:t>
            </a:r>
            <a:r>
              <a:rPr lang="en-GB" sz="5400" b="1" dirty="0" err="1" smtClean="0"/>
              <a:t>mampihosina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 err="1"/>
              <a:t>anaty</a:t>
            </a:r>
            <a:r>
              <a:rPr lang="en-GB" sz="5400" b="1" dirty="0"/>
              <a:t> </a:t>
            </a:r>
            <a:r>
              <a:rPr lang="en-GB" sz="5400" b="1" dirty="0" err="1"/>
              <a:t>loto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fotaka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5803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i="1" dirty="0" err="1"/>
              <a:t>Masina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en-GB" sz="4800" b="1" i="1" dirty="0"/>
              <a:t> re </a:t>
            </a:r>
            <a:r>
              <a:rPr lang="en-GB" sz="4800" b="1" i="1" dirty="0" err="1"/>
              <a:t>ry</a:t>
            </a:r>
            <a:r>
              <a:rPr lang="en-GB" sz="4800" b="1" i="1" dirty="0"/>
              <a:t> </a:t>
            </a:r>
            <a:r>
              <a:rPr lang="en-GB" sz="4800" b="1" i="1" dirty="0" err="1"/>
              <a:t>Tompo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Tianay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mba</a:t>
            </a:r>
            <a:r>
              <a:rPr lang="en-GB" sz="4800" b="1" i="1" dirty="0"/>
              <a:t> </a:t>
            </a:r>
            <a:r>
              <a:rPr lang="en-GB" sz="4800" b="1" i="1" dirty="0" err="1"/>
              <a:t>ho</a:t>
            </a:r>
            <a:r>
              <a:rPr lang="en-GB" sz="4800" b="1" i="1" dirty="0"/>
              <a:t> </a:t>
            </a:r>
            <a:r>
              <a:rPr lang="en-GB" sz="4800" b="1" i="1" dirty="0" err="1"/>
              <a:t>masina</a:t>
            </a:r>
            <a:r>
              <a:rPr lang="en-GB" sz="4800" b="1" i="1" dirty="0"/>
              <a:t>,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Saina</a:t>
            </a:r>
            <a:r>
              <a:rPr lang="en-GB" sz="4800" b="1" i="1" dirty="0"/>
              <a:t>, </a:t>
            </a:r>
            <a:r>
              <a:rPr lang="en-GB" sz="4800" b="1" i="1" dirty="0" err="1"/>
              <a:t>tena</a:t>
            </a:r>
            <a:r>
              <a:rPr lang="en-GB" sz="4800" b="1" i="1" dirty="0"/>
              <a:t> </a:t>
            </a:r>
            <a:r>
              <a:rPr lang="en-GB" sz="4800" b="1" i="1" dirty="0" err="1"/>
              <a:t>sy</a:t>
            </a:r>
            <a:r>
              <a:rPr lang="en-GB" sz="4800" b="1" i="1" dirty="0"/>
              <a:t> </a:t>
            </a:r>
            <a:r>
              <a:rPr lang="en-GB" sz="4800" b="1" i="1" dirty="0" err="1"/>
              <a:t>fanahy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err="1" smtClean="0"/>
              <a:t>Ka</a:t>
            </a:r>
            <a:r>
              <a:rPr lang="en-GB" sz="4800" b="1" i="1" dirty="0" smtClean="0"/>
              <a:t> </a:t>
            </a:r>
            <a:r>
              <a:rPr lang="en-GB" sz="4800" b="1" i="1" dirty="0" err="1"/>
              <a:t>fiainan-danitra</a:t>
            </a:r>
            <a:r>
              <a:rPr lang="en-GB" sz="4800" b="1" i="1" dirty="0"/>
              <a:t> </a:t>
            </a:r>
            <a:r>
              <a:rPr lang="en-GB" sz="4800" b="1" i="1" dirty="0" err="1"/>
              <a:t>tokoa</a:t>
            </a:r>
            <a:r>
              <a:rPr lang="fr-FR" sz="4800" b="1" i="1" dirty="0" smtClean="0">
                <a:effectLst/>
              </a:rPr>
              <a:t/>
            </a:r>
            <a:br>
              <a:rPr lang="fr-FR" sz="4800" b="1" i="1" dirty="0" smtClean="0">
                <a:effectLst/>
              </a:rPr>
            </a:br>
            <a:r>
              <a:rPr lang="en-GB" sz="4800" b="1" i="1" dirty="0" smtClean="0"/>
              <a:t>No </a:t>
            </a:r>
            <a:r>
              <a:rPr lang="en-GB" sz="4800" b="1" i="1" dirty="0" err="1"/>
              <a:t>santarin’izay</a:t>
            </a:r>
            <a:r>
              <a:rPr lang="en-GB" sz="4800" b="1" i="1" dirty="0"/>
              <a:t> </a:t>
            </a:r>
            <a:r>
              <a:rPr lang="en-GB" sz="4800" b="1" i="1" dirty="0" err="1"/>
              <a:t>mino</a:t>
            </a:r>
            <a:r>
              <a:rPr lang="en-GB" sz="4800" b="1" i="1" dirty="0"/>
              <a:t> </a:t>
            </a:r>
            <a:r>
              <a:rPr lang="en-GB" sz="4800" b="1" i="1" dirty="0" err="1" smtClean="0"/>
              <a:t>sy</a:t>
            </a:r>
            <a:r>
              <a:rPr lang="fr-FR" sz="4800" b="1" i="1" dirty="0"/>
              <a:t> </a:t>
            </a:r>
            <a:r>
              <a:rPr lang="en-GB" sz="4800" b="1" i="1" dirty="0" err="1" smtClean="0"/>
              <a:t>manoa</a:t>
            </a:r>
            <a:r>
              <a:rPr lang="en-GB" sz="4800" b="1" i="1" dirty="0"/>
              <a:t>.</a:t>
            </a:r>
            <a:endParaRPr lang="fr-FR" sz="4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9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489</vt:lpstr>
      <vt:lpstr>1 Tena sambatra sy mahate-ho tia Izay masim-po, madio  fisainana, Fa miara-dàlana mifankatia Amin’Andriamanitra, Fiainana.</vt:lpstr>
      <vt:lpstr>Masina tokoa re ry Tompo Tianay mba ho masina, Saina, tena sy fanahy Ka fiainan-danitra tokoa No santarin’izay mino sy manoa.</vt:lpstr>
      <vt:lpstr>2 Indro, mampahery, mahatoky koa Raha mahitsy ny fijery, soa ny fo ; Fa ny fo madio sy masina tokoa : Paradisa an-tany, feno zava-tsoa</vt:lpstr>
      <vt:lpstr>Masina tokoa re ry Tompo Tianay mba ho masina, Saina, tena sy fanahy Ka fiainan-danitra tokoa No santarin’izay mino sy manoa.</vt:lpstr>
      <vt:lpstr>3 Koa halaviro ny fitaoman-dratsy, Ny fisakaizana tsy mba masina ; Fa ny tia ny Tompo, dia olon-tsoa mitafy Fahadiovan’ny Fanahy Masina.</vt:lpstr>
      <vt:lpstr>Masina tokoa re ry Tompo Tianay mba ho masina, Saina, tena sy fanahy Ka fiainan-danitra tokoa No santarin’izay mino sy manoa.</vt:lpstr>
      <vt:lpstr>4 Miaraha làlana amin’i Jesosy. Fa ny fahavalo ta-hamotraka, Mijoroa, reseo ny toetra mampihosina Ao anaty loto sy ny fotaka</vt:lpstr>
      <vt:lpstr>Masina tokoa re ry Tompo Tianay mba ho masina, Saina, tena sy fanahy Ka fiainan-danitra tokoa No santarin’izay mino sy manoa.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589</dc:title>
  <dc:creator>SONO</dc:creator>
  <cp:lastModifiedBy>user26</cp:lastModifiedBy>
  <cp:revision>4</cp:revision>
  <dcterms:created xsi:type="dcterms:W3CDTF">2014-08-23T16:57:17Z</dcterms:created>
  <dcterms:modified xsi:type="dcterms:W3CDTF">2018-10-07T08:27:29Z</dcterms:modified>
</cp:coreProperties>
</file>