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9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CCB-0906-47C7-96A3-075306C840C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021E-F19D-496C-9C82-8168AB052305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CCB-0906-47C7-96A3-075306C840C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021E-F19D-496C-9C82-8168AB0523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CCB-0906-47C7-96A3-075306C840C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021E-F19D-496C-9C82-8168AB0523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CCB-0906-47C7-96A3-075306C840C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021E-F19D-496C-9C82-8168AB0523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CCB-0906-47C7-96A3-075306C840C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021E-F19D-496C-9C82-8168AB052305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CCB-0906-47C7-96A3-075306C840C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021E-F19D-496C-9C82-8168AB0523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CCB-0906-47C7-96A3-075306C840C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021E-F19D-496C-9C82-8168AB05230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CCB-0906-47C7-96A3-075306C840C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021E-F19D-496C-9C82-8168AB0523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CCB-0906-47C7-96A3-075306C840C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021E-F19D-496C-9C82-8168AB0523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CCB-0906-47C7-96A3-075306C840C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021E-F19D-496C-9C82-8168AB05230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4CCB-0906-47C7-96A3-075306C840C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021E-F19D-496C-9C82-8168AB0523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AB4CCB-0906-47C7-96A3-075306C840C7}" type="datetimeFigureOut">
              <a:rPr lang="fr-FR" smtClean="0"/>
              <a:t>08/10/2014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D2021E-F19D-496C-9C82-8168AB05230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FFPM 49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637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08520" y="77155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1- </a:t>
            </a:r>
            <a:r>
              <a:rPr lang="en-GB" sz="5400" b="1" dirty="0" err="1" smtClean="0">
                <a:effectLst/>
              </a:rPr>
              <a:t>Mba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jereo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Tompontsika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 smtClean="0">
                <a:effectLst/>
              </a:rPr>
              <a:t>       </a:t>
            </a:r>
            <a:r>
              <a:rPr lang="en-GB" sz="5400" b="1" dirty="0" err="1" smtClean="0">
                <a:effectLst/>
              </a:rPr>
              <a:t>Avy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ao</a:t>
            </a:r>
            <a:r>
              <a:rPr lang="en-GB" sz="5400" b="1" dirty="0" smtClean="0">
                <a:effectLst/>
              </a:rPr>
              <a:t> an-</a:t>
            </a:r>
            <a:r>
              <a:rPr lang="en-GB" sz="5400" b="1" dirty="0" err="1" smtClean="0">
                <a:effectLst/>
              </a:rPr>
              <a:t>danitra</a:t>
            </a:r>
            <a:r>
              <a:rPr lang="en-GB" sz="5400" b="1" dirty="0" smtClean="0">
                <a:effectLst/>
              </a:rPr>
              <a:t>,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 smtClean="0">
                <a:effectLst/>
              </a:rPr>
              <a:t>   </a:t>
            </a:r>
            <a:r>
              <a:rPr lang="en-GB" sz="5400" b="1" dirty="0" err="1" smtClean="0">
                <a:effectLst/>
              </a:rPr>
              <a:t>Indro</a:t>
            </a:r>
            <a:r>
              <a:rPr lang="en-GB" sz="5400" b="1" dirty="0" smtClean="0">
                <a:effectLst/>
              </a:rPr>
              <a:t>, </a:t>
            </a:r>
            <a:r>
              <a:rPr lang="en-GB" sz="5400" b="1" dirty="0" err="1" smtClean="0">
                <a:effectLst/>
              </a:rPr>
              <a:t>avy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amin-kery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 smtClean="0">
                <a:effectLst/>
              </a:rPr>
              <a:t>       </a:t>
            </a:r>
            <a:r>
              <a:rPr lang="en-GB" sz="5400" b="1" dirty="0" err="1" smtClean="0">
                <a:effectLst/>
              </a:rPr>
              <a:t>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amin’ny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rahona</a:t>
            </a:r>
            <a:endParaRPr lang="fr-FR" sz="54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3803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71550"/>
            <a:ext cx="9035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:,: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Ambarao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heriny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7140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41" y="41151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2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Izay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rehetra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fahavalo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 smtClean="0">
                <a:effectLst/>
              </a:rPr>
              <a:t>       </a:t>
            </a:r>
            <a:r>
              <a:rPr lang="en-GB" sz="5400" b="1" dirty="0" err="1" smtClean="0">
                <a:effectLst/>
              </a:rPr>
              <a:t>Efa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resiny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tokoa</a:t>
            </a:r>
            <a:r>
              <a:rPr lang="en-GB" sz="5400" b="1" dirty="0" smtClean="0">
                <a:effectLst/>
              </a:rPr>
              <a:t> ;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 smtClean="0">
                <a:effectLst/>
              </a:rPr>
              <a:t>   </a:t>
            </a:r>
            <a:r>
              <a:rPr lang="en-GB" sz="5400" b="1" dirty="0" err="1" smtClean="0">
                <a:effectLst/>
              </a:rPr>
              <a:t>Mifalia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anjely</a:t>
            </a:r>
            <a:r>
              <a:rPr lang="en-GB" sz="5400" b="1" dirty="0" smtClean="0">
                <a:effectLst/>
              </a:rPr>
              <a:t> !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 smtClean="0">
                <a:effectLst/>
              </a:rPr>
              <a:t>       </a:t>
            </a:r>
            <a:r>
              <a:rPr lang="en-GB" sz="5400" b="1" dirty="0" err="1" smtClean="0">
                <a:effectLst/>
              </a:rPr>
              <a:t>Mihobia</a:t>
            </a:r>
            <a:r>
              <a:rPr lang="en-GB" sz="5400" b="1" dirty="0" smtClean="0">
                <a:effectLst/>
              </a:rPr>
              <a:t>, </a:t>
            </a:r>
            <a:r>
              <a:rPr lang="en-GB" sz="5400" b="1" dirty="0" err="1" smtClean="0">
                <a:effectLst/>
              </a:rPr>
              <a:t>ry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olona</a:t>
            </a:r>
            <a:r>
              <a:rPr lang="en-GB" sz="5400" b="1" dirty="0" smtClean="0">
                <a:effectLst/>
              </a:rPr>
              <a:t> !</a:t>
            </a:r>
            <a:endParaRPr lang="fr-FR" sz="54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48752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08520" y="77155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:,: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Ambarao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lazany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26815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08520" y="77155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3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Fony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mbola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teto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Izy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 smtClean="0">
                <a:effectLst/>
              </a:rPr>
              <a:t>       </a:t>
            </a:r>
            <a:r>
              <a:rPr lang="en-GB" sz="5400" b="1" dirty="0" err="1" smtClean="0">
                <a:effectLst/>
              </a:rPr>
              <a:t>Satro-tsilo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nentiny</a:t>
            </a:r>
            <a:r>
              <a:rPr lang="en-GB" sz="5400" b="1" dirty="0" smtClean="0">
                <a:effectLst/>
              </a:rPr>
              <a:t> ;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 smtClean="0">
                <a:effectLst/>
              </a:rPr>
              <a:t>   </a:t>
            </a:r>
            <a:r>
              <a:rPr lang="en-GB" sz="5400" b="1" i="1" dirty="0" err="1" smtClean="0">
                <a:effectLst/>
              </a:rPr>
              <a:t>I</a:t>
            </a:r>
            <a:r>
              <a:rPr lang="en-GB" sz="5400" b="1" dirty="0" err="1" smtClean="0">
                <a:effectLst/>
              </a:rPr>
              <a:t>zao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satro-bolamena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 smtClean="0">
                <a:effectLst/>
              </a:rPr>
              <a:t>       </a:t>
            </a:r>
            <a:r>
              <a:rPr lang="en-GB" sz="5400" b="1" dirty="0" err="1" smtClean="0">
                <a:effectLst/>
              </a:rPr>
              <a:t>Mendrika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lohany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53924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08520" y="77155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effectLst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:,:</a:t>
            </a:r>
            <a:endParaRPr lang="fr-FR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Ambarao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16777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08520" y="77155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4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Voaeso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mafy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Izy</a:t>
            </a:r>
            <a:r>
              <a:rPr lang="en-GB" sz="5400" b="1" dirty="0" smtClean="0">
                <a:effectLst/>
              </a:rPr>
              <a:t> ,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 smtClean="0">
                <a:effectLst/>
              </a:rPr>
              <a:t>       Be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fahoriany</a:t>
            </a:r>
            <a:r>
              <a:rPr lang="en-GB" sz="5400" b="1" dirty="0" smtClean="0">
                <a:effectLst/>
              </a:rPr>
              <a:t> ;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 smtClean="0">
                <a:effectLst/>
              </a:rPr>
              <a:t>   </a:t>
            </a:r>
            <a:r>
              <a:rPr lang="en-GB" sz="5400" b="1" dirty="0" err="1" smtClean="0">
                <a:effectLst/>
              </a:rPr>
              <a:t>Fa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izao</a:t>
            </a:r>
            <a:r>
              <a:rPr lang="en-GB" sz="5400" b="1" dirty="0" smtClean="0">
                <a:effectLst/>
              </a:rPr>
              <a:t>, </a:t>
            </a:r>
            <a:r>
              <a:rPr lang="en-GB" sz="5400" b="1" dirty="0" err="1" smtClean="0">
                <a:effectLst/>
              </a:rPr>
              <a:t>asandratara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Izy</a:t>
            </a:r>
            <a:r>
              <a:rPr lang="en-GB" sz="5400" b="1" dirty="0" smtClean="0">
                <a:effectLst/>
              </a:rPr>
              <a:t>,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 smtClean="0">
                <a:effectLst/>
              </a:rPr>
              <a:t>       </a:t>
            </a:r>
            <a:r>
              <a:rPr lang="en-GB" sz="5400" b="1" dirty="0" err="1" smtClean="0">
                <a:effectLst/>
              </a:rPr>
              <a:t>Ambarao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hajany</a:t>
            </a:r>
            <a:r>
              <a:rPr lang="en-GB" sz="5400" b="1" dirty="0" smtClean="0">
                <a:effectLst/>
              </a:rPr>
              <a:t> !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81538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08520" y="77155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>
                <a:effectLst/>
              </a:rPr>
              <a:t> </a:t>
            </a:r>
            <a:r>
              <a:rPr lang="en-GB" sz="6000" b="1" dirty="0" smtClean="0">
                <a:effectLst/>
              </a:rPr>
              <a:t>:,: </a:t>
            </a:r>
            <a:r>
              <a:rPr lang="en-GB" sz="6000" b="1" dirty="0" err="1" smtClean="0">
                <a:effectLst/>
              </a:rPr>
              <a:t>Haleloia</a:t>
            </a:r>
            <a:r>
              <a:rPr lang="en-GB" sz="6000" b="1" dirty="0" smtClean="0">
                <a:effectLst/>
              </a:rPr>
              <a:t> :,: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    He,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voninahiny</a:t>
            </a:r>
            <a:r>
              <a:rPr lang="en-GB" sz="6000" b="1" dirty="0" smtClean="0">
                <a:effectLst/>
              </a:rPr>
              <a:t> !</a:t>
            </a:r>
            <a:endParaRPr lang="fr-FR" sz="60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318074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</TotalTime>
  <Words>114</Words>
  <Application>Microsoft Office PowerPoint</Application>
  <PresentationFormat>Affichage à l'écran (16:9)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Clarté</vt:lpstr>
      <vt:lpstr>FFPM 49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49</dc:title>
  <dc:creator>SONO</dc:creator>
  <cp:lastModifiedBy>SONO</cp:lastModifiedBy>
  <cp:revision>3</cp:revision>
  <dcterms:created xsi:type="dcterms:W3CDTF">2014-08-13T12:30:20Z</dcterms:created>
  <dcterms:modified xsi:type="dcterms:W3CDTF">2014-10-08T06:12:59Z</dcterms:modified>
</cp:coreProperties>
</file>