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90" y="-14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28/10/2014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131590"/>
            <a:ext cx="77724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490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287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kristiana</a:t>
            </a:r>
            <a:r>
              <a:rPr lang="en-GB" sz="5400" b="1" dirty="0"/>
              <a:t>, </a:t>
            </a:r>
            <a:r>
              <a:rPr lang="en-GB" sz="5400" b="1" dirty="0" err="1"/>
              <a:t>andrandrao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Mpanjakanao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no </a:t>
            </a:r>
            <a:r>
              <a:rPr lang="en-GB" sz="5400" b="1" dirty="0" err="1"/>
              <a:t>Mpiaro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taitra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901094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/>
              <a:t>Na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manakora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fahavalo</a:t>
            </a:r>
            <a:r>
              <a:rPr lang="en-GB" sz="5400" b="1" dirty="0"/>
              <a:t> </a:t>
            </a:r>
            <a:r>
              <a:rPr lang="en-GB" sz="5400" b="1" dirty="0" err="1"/>
              <a:t>maro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Omban’ny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</a:t>
            </a:r>
            <a:r>
              <a:rPr lang="en-GB" sz="5400" b="1" dirty="0" err="1"/>
              <a:t>hianao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aza</a:t>
            </a:r>
            <a:r>
              <a:rPr lang="en-GB" sz="5400" b="1" dirty="0"/>
              <a:t> </a:t>
            </a:r>
            <a:r>
              <a:rPr lang="en-GB" sz="5400" b="1" dirty="0" err="1"/>
              <a:t>atahoranao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rahon’ny</a:t>
            </a:r>
            <a:r>
              <a:rPr lang="en-GB" sz="5400" b="1" dirty="0"/>
              <a:t> </a:t>
            </a:r>
            <a:r>
              <a:rPr lang="en-GB" sz="5400" b="1" dirty="0" err="1"/>
              <a:t>mpamely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634049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indro</a:t>
            </a:r>
            <a:r>
              <a:rPr lang="en-GB" sz="5400" b="1" dirty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rendrehana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Ilay</a:t>
            </a:r>
            <a:r>
              <a:rPr lang="en-GB" sz="5400" b="1" dirty="0"/>
              <a:t> </a:t>
            </a:r>
            <a:r>
              <a:rPr lang="en-GB" sz="5400" b="1" dirty="0" err="1"/>
              <a:t>Mpiambi-masina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i="1" dirty="0" err="1"/>
              <a:t>I</a:t>
            </a:r>
            <a:r>
              <a:rPr lang="en-GB" sz="5400" b="1" dirty="0" err="1"/>
              <a:t>zay</a:t>
            </a:r>
            <a:r>
              <a:rPr lang="en-GB" sz="5400" b="1" dirty="0"/>
              <a:t> </a:t>
            </a:r>
            <a:r>
              <a:rPr lang="en-GB" sz="5400" b="1" dirty="0" err="1"/>
              <a:t>Tokin’Israely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Fantaro</a:t>
            </a:r>
            <a:r>
              <a:rPr lang="en-GB" sz="5400" b="1" dirty="0"/>
              <a:t> marina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185174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685255"/>
            <a:ext cx="9144000" cy="1102519"/>
          </a:xfrm>
        </p:spPr>
        <p:txBody>
          <a:bodyPr>
            <a:noAutofit/>
          </a:bodyPr>
          <a:lstStyle/>
          <a:p>
            <a:r>
              <a:rPr lang="en-GB" sz="5400" b="1" dirty="0" err="1"/>
              <a:t>Izay</a:t>
            </a:r>
            <a:r>
              <a:rPr lang="en-GB" sz="5400" b="1" dirty="0"/>
              <a:t> </a:t>
            </a:r>
            <a:r>
              <a:rPr lang="en-GB" sz="5400" b="1" dirty="0" err="1"/>
              <a:t>ataon’ny</a:t>
            </a:r>
            <a:r>
              <a:rPr lang="en-GB" sz="5400" b="1" dirty="0"/>
              <a:t> </a:t>
            </a:r>
            <a:r>
              <a:rPr lang="en-GB" sz="5400" b="1" dirty="0" err="1"/>
              <a:t>rafinao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Aoka</a:t>
            </a:r>
            <a:r>
              <a:rPr lang="en-GB" sz="5400" b="1" dirty="0"/>
              <a:t>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en-GB" sz="5400" b="1" dirty="0"/>
              <a:t> </a:t>
            </a:r>
            <a:r>
              <a:rPr lang="en-GB" sz="5400" b="1" dirty="0" err="1"/>
              <a:t>izany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andrandrao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lanitra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Andriamanitra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fanjakany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81313121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490</vt:lpstr>
      <vt:lpstr>1) Ry kristiana, andrandrao     Ny Tompo sy Mpanjakanao,     Fa Izy no Mpiaro ;    Ka aza taitra hianao,</vt:lpstr>
      <vt:lpstr>Na dia manakora izao     Ny fahavalo maro ;    Omban’ny Tompo hianao,    Ka aza atahoranao     Ny rahon’ny mpamely.</vt:lpstr>
      <vt:lpstr>2) Fa indro tsy rendrehana     Ilay Mpiambi-masina,     Izay Tokin’Israely ;    Fantaro marina izao,</vt:lpstr>
      <vt:lpstr>Izay ataon’ny rafinao     Aoka ho azy izany ;    Fa andrandrao ny lanitra,    Anao Andriamanitra,     Anao ny fanjakany.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490</dc:title>
  <dc:creator>ami</dc:creator>
  <cp:lastModifiedBy>ami</cp:lastModifiedBy>
  <cp:revision>2</cp:revision>
  <dcterms:created xsi:type="dcterms:W3CDTF">2014-10-28T15:49:40Z</dcterms:created>
  <dcterms:modified xsi:type="dcterms:W3CDTF">2014-10-28T15:52:32Z</dcterms:modified>
</cp:coreProperties>
</file>