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2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067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46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770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65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36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42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33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83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55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32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1A94E-3651-40AC-8806-3756FFD8087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71019-261A-48E1-AEBD-4A9D4506B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1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491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4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Inoantsika</a:t>
            </a:r>
            <a:r>
              <a:rPr lang="en-GB" sz="6000" b="1" dirty="0"/>
              <a:t> marina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Mpamorona</a:t>
            </a:r>
            <a:r>
              <a:rPr lang="en-GB" sz="6000" b="1" dirty="0"/>
              <a:t> </a:t>
            </a:r>
            <a:r>
              <a:rPr lang="en-GB" sz="6000" b="1" dirty="0" err="1"/>
              <a:t>Tsitoha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Isika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natsangana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zanany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Hanina</a:t>
            </a:r>
            <a:r>
              <a:rPr lang="en-GB" sz="6000" b="1" dirty="0"/>
              <a:t> </a:t>
            </a:r>
            <a:r>
              <a:rPr lang="en-GB" sz="6000" b="1" dirty="0" err="1"/>
              <a:t>sahaza</a:t>
            </a:r>
            <a:r>
              <a:rPr lang="en-GB" sz="6000" b="1" dirty="0"/>
              <a:t> </a:t>
            </a:r>
            <a:r>
              <a:rPr lang="en-GB" sz="6000" b="1" dirty="0" err="1"/>
              <a:t>omeny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70484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err="1"/>
              <a:t>Ary</a:t>
            </a:r>
            <a:r>
              <a:rPr lang="en-GB" sz="6000" b="1" dirty="0"/>
              <a:t> 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famonjeny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Amin’ireo</a:t>
            </a:r>
            <a:r>
              <a:rPr lang="en-GB" sz="6000" b="1" dirty="0"/>
              <a:t> </a:t>
            </a:r>
            <a:r>
              <a:rPr lang="en-GB" sz="6000" b="1" dirty="0" err="1"/>
              <a:t>loza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 no </a:t>
            </a:r>
            <a:r>
              <a:rPr lang="en-GB" sz="6000" b="1" dirty="0" err="1"/>
              <a:t>Mpiaro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Inoantsika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Izy</a:t>
            </a:r>
            <a:r>
              <a:rPr lang="en-GB" sz="6000" b="1" dirty="0"/>
              <a:t> marina </a:t>
            </a:r>
            <a:r>
              <a:rPr lang="en-GB" sz="6000" b="1" dirty="0" err="1"/>
              <a:t>sy</a:t>
            </a:r>
            <a:r>
              <a:rPr lang="en-GB" sz="6000" b="1" dirty="0"/>
              <a:t> to.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9544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Jesosy</a:t>
            </a:r>
            <a:r>
              <a:rPr lang="en-GB" sz="6000" b="1" dirty="0"/>
              <a:t> Kristy </a:t>
            </a:r>
            <a:r>
              <a:rPr lang="en-GB" sz="6000" b="1" dirty="0" err="1"/>
              <a:t>Zanany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inoantsika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Isika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fananany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navotany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err="1"/>
              <a:t>Zanak’i</a:t>
            </a:r>
            <a:r>
              <a:rPr lang="en-GB" sz="6000" b="1" dirty="0"/>
              <a:t> Maria,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6045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rahalahy</a:t>
            </a:r>
            <a:r>
              <a:rPr lang="en-GB" sz="6000" b="1" dirty="0"/>
              <a:t> </a:t>
            </a:r>
            <a:r>
              <a:rPr lang="en-GB" sz="6000" b="1" dirty="0" err="1"/>
              <a:t>tia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Maty</a:t>
            </a:r>
            <a:r>
              <a:rPr lang="en-GB" sz="6000" b="1" dirty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natao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very,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nitsangana</a:t>
            </a:r>
            <a:r>
              <a:rPr lang="en-GB" sz="6000" b="1" dirty="0"/>
              <a:t> </a:t>
            </a:r>
            <a:r>
              <a:rPr lang="en-GB" sz="6000" b="1" dirty="0" err="1"/>
              <a:t>amin-kery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Niakatra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dapany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Hitsara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parany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91974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inoantsika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fiangona-masina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naoriny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isika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mahita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705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Famonjena</a:t>
            </a:r>
            <a:r>
              <a:rPr lang="en-GB" sz="6000" b="1" dirty="0"/>
              <a:t> </a:t>
            </a:r>
            <a:r>
              <a:rPr lang="en-GB" sz="6000" b="1" dirty="0" err="1"/>
              <a:t>efa</a:t>
            </a:r>
            <a:r>
              <a:rPr lang="en-GB" sz="6000" b="1" dirty="0"/>
              <a:t> vita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Afaka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helotsika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Fo</a:t>
            </a:r>
            <a:r>
              <a:rPr lang="en-GB" sz="6000" b="1" dirty="0"/>
              <a:t> </a:t>
            </a:r>
            <a:r>
              <a:rPr lang="en-GB" sz="6000" b="1" dirty="0" err="1"/>
              <a:t>vaovao</a:t>
            </a:r>
            <a:r>
              <a:rPr lang="en-GB" sz="6000" b="1" dirty="0"/>
              <a:t> no </a:t>
            </a:r>
            <a:r>
              <a:rPr lang="en-GB" sz="6000" b="1" dirty="0" err="1"/>
              <a:t>raisintsika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Isika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hatsangana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velona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65882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491</vt:lpstr>
      <vt:lpstr>1) Inoantsika marina     Ny Mpamorona Tsitoha,    Isika dia natsangana     Mba ho zanany tokoa,    Hanina sahaza omeny,</vt:lpstr>
      <vt:lpstr>Ary be ny famonjeny,    Amin’ireo loza maro     Dia Izy no Mpiaro ;    Inoantsika ao am-po     Fa Izy marina sy to.</vt:lpstr>
      <vt:lpstr>2) Jesosy Kristy Zanany     No inoantsika koa ;    Isika dia fananany,     Fa navotany tokoa,    Izy Zanak’i Maria,</vt:lpstr>
      <vt:lpstr>Dia rahalahy tia ;    Maty ka natao ho very,     Fa nitsangana amin-kery,    Niakatra ao an-dapany,     Hitsara ao am-parany.</vt:lpstr>
      <vt:lpstr>3) Ka ny Fanahy Masina     No inoantsika koa,    Ny fiangona-masina     No naoriny tokoa ;    Ao isika dia mahita</vt:lpstr>
      <vt:lpstr>Famonjena efa vita ;    Afaka ny helotsika,     Fo vaovao no raisintsika ;    Isika dia hatsangana     Ho velona ao an-danitra.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491</dc:title>
  <dc:creator>ami</dc:creator>
  <cp:lastModifiedBy>ami</cp:lastModifiedBy>
  <cp:revision>1</cp:revision>
  <dcterms:created xsi:type="dcterms:W3CDTF">2014-10-28T15:52:35Z</dcterms:created>
  <dcterms:modified xsi:type="dcterms:W3CDTF">2014-10-28T15:56:51Z</dcterms:modified>
</cp:coreProperties>
</file>