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1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2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61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81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DD1C-1688-446E-BFD5-6E2B51C410A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F20B-8A8A-43DE-A45F-9F2FF20B9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20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494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16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O,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Zanahary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nahary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Manan-toky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maty</a:t>
            </a:r>
            <a:r>
              <a:rPr lang="en-GB" sz="6000" b="1" dirty="0"/>
              <a:t> </a:t>
            </a:r>
            <a:r>
              <a:rPr lang="en-GB" sz="6000" b="1" dirty="0" err="1"/>
              <a:t>taho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092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Afa-po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 no Ray </a:t>
            </a:r>
            <a:r>
              <a:rPr lang="en-GB" sz="6000" b="1" dirty="0" err="1"/>
              <a:t>Mpiahy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iza</a:t>
            </a:r>
            <a:r>
              <a:rPr lang="en-GB" sz="6000" b="1" dirty="0"/>
              <a:t> no </a:t>
            </a:r>
            <a:r>
              <a:rPr lang="en-GB" sz="6000" b="1" dirty="0" err="1"/>
              <a:t>hanahy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762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Raiko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fototr’aiko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heriko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aro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reraka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808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kivy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ambany</a:t>
            </a:r>
            <a:r>
              <a:rPr lang="en-GB" sz="6000" b="1" dirty="0"/>
              <a:t> </a:t>
            </a:r>
            <a:r>
              <a:rPr lang="en-GB" sz="6000" b="1" dirty="0" err="1"/>
              <a:t>elatrao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ataoko</a:t>
            </a:r>
            <a:r>
              <a:rPr lang="en-GB" sz="6000" b="1" dirty="0"/>
              <a:t> </a:t>
            </a:r>
            <a:r>
              <a:rPr lang="en-GB" sz="6000" b="1" dirty="0" err="1"/>
              <a:t>fiereko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sento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584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Latsaka</a:t>
            </a:r>
            <a:r>
              <a:rPr lang="en-GB" sz="6000" b="1" dirty="0"/>
              <a:t> </a:t>
            </a:r>
            <a:r>
              <a:rPr lang="en-GB" sz="6000" b="1" dirty="0" err="1"/>
              <a:t>isan-andro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Toy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ranonando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fitianao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alaim-panahy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manafotr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ahy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685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tafatsangana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Hanavao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herin’aiko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188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Ary</a:t>
            </a:r>
            <a:r>
              <a:rPr lang="en-GB" sz="6000" b="1" dirty="0"/>
              <a:t>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Toy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zavon-tany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fiainako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onin’aina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</a:t>
            </a:r>
            <a:r>
              <a:rPr lang="en-GB" sz="6000" b="1" dirty="0" err="1"/>
              <a:t>maina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117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no </a:t>
            </a:r>
            <a:r>
              <a:rPr lang="en-GB" sz="6000" b="1" dirty="0" err="1"/>
              <a:t>hitoerako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tranonao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no </a:t>
            </a:r>
            <a:r>
              <a:rPr lang="en-GB" sz="6000" b="1" dirty="0" err="1"/>
              <a:t>antenaiko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46040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494</vt:lpstr>
      <vt:lpstr>1) O, ry Zanahary,     Izay nahary ahy,    Be ny herinao!     Manan-toky aho,    Fa tsy maty taho,</vt:lpstr>
      <vt:lpstr>Manana Anao ;    Afa-po ny zanakao,     Hianao no Ray Mpiahy,    Ka  iza no hanahy !</vt:lpstr>
      <vt:lpstr>2) Hianao no Raiko     Tena fototr’aiko,    Sady heriko.     Hianao no aro,    Tsy ho reraka aho,</vt:lpstr>
      <vt:lpstr> Tsy ho kivy fo ;    Ao ambany elatrao     No ataoko fiereko ;    Ao tsy misy sento.</vt:lpstr>
      <vt:lpstr>3) Latsaka isan-andro     Toy ny ranonando    Ny fitianao.     Raha alaim-panahy,    Ka manafotra  ahy</vt:lpstr>
      <vt:lpstr> Re ny otako,    Dia ho tafatsangana     Hanavao ny herin’aiko    Hianao, ry Raiko.</vt:lpstr>
      <vt:lpstr>4) Ary raha lany     Toy ny zavon-tany    Ny fiainako ;     Misy onin’aina    Tsy mba mety maina</vt:lpstr>
      <vt:lpstr>Ao an-danitrao ;    Ao no hitoerako,     Ao an-tranonao, ry Raiko,    Ao no antenaiko.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494</dc:title>
  <dc:creator>ami</dc:creator>
  <cp:lastModifiedBy>ami</cp:lastModifiedBy>
  <cp:revision>1</cp:revision>
  <dcterms:created xsi:type="dcterms:W3CDTF">2014-10-28T18:05:52Z</dcterms:created>
  <dcterms:modified xsi:type="dcterms:W3CDTF">2014-10-28T18:09:36Z</dcterms:modified>
</cp:coreProperties>
</file>