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66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07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45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44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80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30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0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97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3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F2CF4-77D2-4E11-B632-7428FF158491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F4B3B-7D43-4531-AC37-D6CF4642B6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2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495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6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tokiko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Mpamonjiko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Sady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zokiko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hamela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irery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amorom-pasako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hiaraka</a:t>
            </a:r>
            <a:r>
              <a:rPr lang="en-GB" sz="5400" b="1" dirty="0"/>
              <a:t> </a:t>
            </a:r>
            <a:r>
              <a:rPr lang="en-GB" sz="5400" b="1" dirty="0" err="1"/>
              <a:t>amiko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6996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tenany</a:t>
            </a:r>
            <a:r>
              <a:rPr lang="en-GB" sz="5400" b="1" dirty="0"/>
              <a:t> </a:t>
            </a:r>
            <a:r>
              <a:rPr lang="en-GB" sz="5400" b="1" dirty="0" err="1"/>
              <a:t>mandre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hangidin’ny</a:t>
            </a:r>
            <a:r>
              <a:rPr lang="en-GB" sz="5400" b="1" dirty="0"/>
              <a:t> </a:t>
            </a:r>
            <a:r>
              <a:rPr lang="en-GB" sz="5400" b="1" dirty="0" err="1"/>
              <a:t>fitàna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ony</a:t>
            </a:r>
            <a:r>
              <a:rPr lang="en-GB" sz="5400" b="1" dirty="0"/>
              <a:t> </a:t>
            </a:r>
            <a:r>
              <a:rPr lang="en-GB" sz="5400" b="1" dirty="0" err="1"/>
              <a:t>maintibe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Vokatry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fahotana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Koa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hilaozany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Irery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2290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Izaho</a:t>
            </a:r>
            <a:r>
              <a:rPr lang="en-GB" sz="5400" b="1" dirty="0"/>
              <a:t> </a:t>
            </a:r>
            <a:r>
              <a:rPr lang="en-GB" sz="5400" b="1" dirty="0" err="1"/>
              <a:t>hody</a:t>
            </a:r>
            <a:r>
              <a:rPr lang="en-GB" sz="5400" b="1" dirty="0"/>
              <a:t> </a:t>
            </a:r>
            <a:r>
              <a:rPr lang="en-GB" sz="5400" b="1" dirty="0" err="1"/>
              <a:t>vovoka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androko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lany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Nefa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hatsangana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hakarina</a:t>
            </a:r>
            <a:r>
              <a:rPr lang="en-GB" sz="5400" b="1" dirty="0"/>
              <a:t> </a:t>
            </a:r>
            <a:r>
              <a:rPr lang="en-GB" sz="5400" b="1" dirty="0" err="1"/>
              <a:t>hankany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Amim-boninahitra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tapitra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3306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tafatambatra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Ary</a:t>
            </a:r>
            <a:r>
              <a:rPr lang="en-GB" sz="5400" b="1" dirty="0"/>
              <a:t> </a:t>
            </a:r>
            <a:r>
              <a:rPr lang="en-GB" sz="5400" b="1" dirty="0" err="1"/>
              <a:t>samy</a:t>
            </a:r>
            <a:r>
              <a:rPr lang="en-GB" sz="5400" b="1" dirty="0"/>
              <a:t> </a:t>
            </a:r>
            <a:r>
              <a:rPr lang="en-GB" sz="5400" b="1" dirty="0" err="1"/>
              <a:t>sambatra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nahazo</a:t>
            </a:r>
            <a:r>
              <a:rPr lang="en-GB" sz="5400" b="1" dirty="0"/>
              <a:t> </a:t>
            </a:r>
            <a:r>
              <a:rPr lang="en-GB" sz="5400" b="1" dirty="0" err="1"/>
              <a:t>famonjena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, </a:t>
            </a:r>
            <a:r>
              <a:rPr lang="en-GB" sz="5400" b="1" dirty="0" err="1"/>
              <a:t>havako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Vao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hitako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9358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manjo</a:t>
            </a:r>
            <a:r>
              <a:rPr lang="en-GB" sz="5400" b="1" dirty="0"/>
              <a:t> </a:t>
            </a:r>
            <a:r>
              <a:rPr lang="en-GB" sz="5400" b="1" dirty="0" err="1"/>
              <a:t>atý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akory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finaritra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Tapitra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mampahory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fahalovana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Hody</a:t>
            </a:r>
            <a:r>
              <a:rPr lang="en-GB" sz="5400" b="1" dirty="0"/>
              <a:t> </a:t>
            </a:r>
            <a:r>
              <a:rPr lang="en-GB" sz="5400" b="1" dirty="0" err="1"/>
              <a:t>fifaliana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37811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6) </a:t>
            </a:r>
            <a:r>
              <a:rPr lang="en-GB" sz="5400" b="1" dirty="0" err="1"/>
              <a:t>Eto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 </a:t>
            </a:r>
            <a:r>
              <a:rPr lang="en-GB" sz="5400" b="1" dirty="0" err="1"/>
              <a:t>reraka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Any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hazon’aina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Vita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tanteraka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nantenaina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no </a:t>
            </a:r>
            <a:r>
              <a:rPr lang="en-GB" sz="5400" b="1" dirty="0" err="1"/>
              <a:t>hahatrarako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fahasambarako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99011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495</vt:lpstr>
      <vt:lpstr>1) Jeso dia tokiko,     Fa Mpamonjiko mahery,    Sady tena zokiko     Tsy hamela ahy irery    Ao amorom-pasako,     Fa hiaraka amiko.</vt:lpstr>
      <vt:lpstr>2) Izy tenany mandre     Ny hangidin’ny fitàna    Ilay ony maintibe     Vokatry ny fahotana ;    Koa tsy hilaozany     Irery ny olony.</vt:lpstr>
      <vt:lpstr>3) Izaho hody vovoka,     Fa ny androko ho lany,    Nefa dia hatsangana     Sy hakarina hankany     Amim-boninahitra,    Izay tsy mety tapitra.</vt:lpstr>
      <vt:lpstr>4) Dia ho tafatambatra     Ny fanahy sy ny tena,    Ary samy sambatra,     Fa nahazo famonjena,    Izay Jesosy, havako,     Vao ho tena hitako.</vt:lpstr>
      <vt:lpstr>5) Izay manjo atý izao     Tsy mba misy ao akory,    Fa finaritra ny ao.     Tapitra ny mampahory,    Ka ny fahalovana     Hody fifaliana.</vt:lpstr>
      <vt:lpstr>6) Eto aho reraka,     Any misy hazon’aina    Vita sy tanteraka     Izay rehetra nantenaina    Ao no hahatrarako     Ny fahasambarako.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495</dc:title>
  <dc:creator>ami</dc:creator>
  <cp:lastModifiedBy>ami</cp:lastModifiedBy>
  <cp:revision>1</cp:revision>
  <dcterms:created xsi:type="dcterms:W3CDTF">2014-10-28T18:09:36Z</dcterms:created>
  <dcterms:modified xsi:type="dcterms:W3CDTF">2014-10-28T18:12:42Z</dcterms:modified>
</cp:coreProperties>
</file>