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2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4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3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6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3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8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37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4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FC30-BBC9-49C6-AC35-9A97E32984D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D3A7-4CEE-4A66-9829-51CB5CAB9C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496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7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iankinako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mpanavotro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Kristy </a:t>
            </a:r>
            <a:r>
              <a:rPr lang="en-GB" sz="5400" b="1" dirty="0" err="1"/>
              <a:t>itokiako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Amin-</a:t>
            </a:r>
            <a:r>
              <a:rPr lang="en-GB" sz="5400" b="1" dirty="0" err="1"/>
              <a:t>tsaina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Kristy </a:t>
            </a:r>
            <a:r>
              <a:rPr lang="en-GB" sz="5400" b="1" dirty="0" err="1"/>
              <a:t>ifaliako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Izy</a:t>
            </a:r>
            <a:r>
              <a:rPr lang="en-GB" sz="5400" b="1" dirty="0"/>
              <a:t> marina </a:t>
            </a:r>
            <a:r>
              <a:rPr lang="en-GB" sz="5400" b="1" dirty="0" err="1"/>
              <a:t>sy</a:t>
            </a:r>
            <a:r>
              <a:rPr lang="en-GB" sz="5400" b="1" dirty="0"/>
              <a:t> to.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8946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Nahafoy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, </a:t>
            </a:r>
            <a:r>
              <a:rPr lang="en-GB" sz="5400" b="1" dirty="0" err="1"/>
              <a:t>Mpanavotra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vahoakao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Nobaboin’ny</a:t>
            </a:r>
            <a:r>
              <a:rPr lang="en-GB" sz="5400" b="1" dirty="0"/>
              <a:t> </a:t>
            </a:r>
            <a:r>
              <a:rPr lang="en-GB" sz="5400" b="1" dirty="0" err="1"/>
              <a:t>rafinao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mangoraka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Kristy </a:t>
            </a:r>
            <a:r>
              <a:rPr lang="en-GB" sz="5400" b="1" dirty="0" err="1"/>
              <a:t>Mpanafaka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2421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Fahoriambe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erý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nanjo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tatý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fahavalonao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nanenjika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novalianao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Indrafo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rafinao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234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smtClean="0"/>
              <a:t>He</a:t>
            </a:r>
            <a:r>
              <a:rPr lang="en-GB" sz="5400" b="1" dirty="0"/>
              <a:t>, </a:t>
            </a:r>
            <a:r>
              <a:rPr lang="en-GB" sz="5400" b="1" dirty="0" err="1"/>
              <a:t>nijaly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famindramponao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nahafatesanao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nasandratra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nijaly</a:t>
            </a:r>
            <a:r>
              <a:rPr lang="en-GB" sz="5400" b="1" dirty="0"/>
              <a:t> </a:t>
            </a:r>
            <a:r>
              <a:rPr lang="en-GB" sz="5400" b="1" dirty="0" err="1"/>
              <a:t>fatratra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4954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Sarobidy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ranao</a:t>
            </a:r>
            <a:r>
              <a:rPr lang="en-GB" sz="5400" b="1" dirty="0"/>
              <a:t> </a:t>
            </a:r>
            <a:r>
              <a:rPr lang="en-GB" sz="5400" b="1" dirty="0" err="1"/>
              <a:t>avotray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nomenao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hanafaka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Tonga </a:t>
            </a:r>
            <a:r>
              <a:rPr lang="en-GB" sz="5400" b="1" dirty="0" err="1"/>
              <a:t>olom-potsinao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navotanao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722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6) </a:t>
            </a:r>
            <a:r>
              <a:rPr lang="en-GB" sz="5400" b="1" dirty="0" err="1"/>
              <a:t>Ravoravo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maminay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fanavotanao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An’izao</a:t>
            </a:r>
            <a:r>
              <a:rPr lang="en-GB" sz="5400" b="1" dirty="0"/>
              <a:t> </a:t>
            </a:r>
            <a:r>
              <a:rPr lang="en-GB" sz="5400" b="1" dirty="0" err="1"/>
              <a:t>tontolo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fitivanao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isaoranay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4380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496</vt:lpstr>
      <vt:lpstr>1) Jeso iankinako,     Izy no mpanavotro ;    Kristy itokiako    Amin-tsaina sy ny fo ;     Kristy ifaliako,     Izy marina sy to.</vt:lpstr>
      <vt:lpstr>2) Nahafoy ny lanitra     Hianao, Mpanavotra ;    Raha ny vahoakao    Nobaboin’ny rafinao,     Hianao mangoraka,     Ry Kristy Mpanafaka.</vt:lpstr>
      <vt:lpstr>3) Fahoriambe ny erý     No nanjo Anao tatý    Fa ny fahavalonao    Dia nanenjika Anao ;     Nefa novalianao     Indrafo ny rafinao.</vt:lpstr>
      <vt:lpstr>4) He, nijaly Hianao     Noho ny fitiavanao    Ka ny famindramponao    No nahafatesanao ;     Hianao nasandratra,     Fa nijaly fatratra.</vt:lpstr>
      <vt:lpstr>5) Sarobidy izahay,     Fa ny ranao avotray,    Izay nomenao ho anay,    Mba hanafaka anay ;     Tonga olom-potsinao     Izahay navotanao.</vt:lpstr>
      <vt:lpstr>6) Ravoravo izahay,     Ry Mpamonjy maminay,    Ka ny fanavotanao    An’izao tontolo izao     Sy ny fitivanao     No isaoranay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496</dc:title>
  <dc:creator>ami</dc:creator>
  <cp:lastModifiedBy>ami</cp:lastModifiedBy>
  <cp:revision>1</cp:revision>
  <dcterms:created xsi:type="dcterms:W3CDTF">2014-10-28T18:12:43Z</dcterms:created>
  <dcterms:modified xsi:type="dcterms:W3CDTF">2014-10-28T18:15:42Z</dcterms:modified>
</cp:coreProperties>
</file>