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0" y="-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5C99-7156-436B-89B5-2BD7DE138A7F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31E1-3B0F-41DA-B903-B194B378B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8194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5C99-7156-436B-89B5-2BD7DE138A7F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31E1-3B0F-41DA-B903-B194B378B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55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5C99-7156-436B-89B5-2BD7DE138A7F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31E1-3B0F-41DA-B903-B194B378B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9324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5C99-7156-436B-89B5-2BD7DE138A7F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31E1-3B0F-41DA-B903-B194B378B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623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5C99-7156-436B-89B5-2BD7DE138A7F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31E1-3B0F-41DA-B903-B194B378B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5106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5C99-7156-436B-89B5-2BD7DE138A7F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31E1-3B0F-41DA-B903-B194B378B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7752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5C99-7156-436B-89B5-2BD7DE138A7F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31E1-3B0F-41DA-B903-B194B378B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88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5C99-7156-436B-89B5-2BD7DE138A7F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31E1-3B0F-41DA-B903-B194B378B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0760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5C99-7156-436B-89B5-2BD7DE138A7F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31E1-3B0F-41DA-B903-B194B378B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209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5C99-7156-436B-89B5-2BD7DE138A7F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31E1-3B0F-41DA-B903-B194B378B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49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5C99-7156-436B-89B5-2BD7DE138A7F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31E1-3B0F-41DA-B903-B194B378B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3950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75C99-7156-436B-89B5-2BD7DE138A7F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431E1-3B0F-41DA-B903-B194B378B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5853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16600" b="1" dirty="0" smtClean="0"/>
              <a:t>497</a:t>
            </a:r>
            <a:endParaRPr lang="fr-FR" sz="166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5952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89955"/>
          </a:xfrm>
        </p:spPr>
        <p:txBody>
          <a:bodyPr>
            <a:no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1) </a:t>
            </a:r>
            <a:r>
              <a:rPr lang="en-GB" b="1" dirty="0" err="1"/>
              <a:t>Ny</a:t>
            </a:r>
            <a:r>
              <a:rPr lang="en-GB" b="1" dirty="0"/>
              <a:t> </a:t>
            </a:r>
            <a:r>
              <a:rPr lang="en-GB" b="1" dirty="0" err="1"/>
              <a:t>tany</a:t>
            </a:r>
            <a:r>
              <a:rPr lang="en-GB" b="1" dirty="0"/>
              <a:t> </a:t>
            </a:r>
            <a:r>
              <a:rPr lang="en-GB" b="1" dirty="0" err="1"/>
              <a:t>sy</a:t>
            </a:r>
            <a:r>
              <a:rPr lang="en-GB" b="1" dirty="0"/>
              <a:t> </a:t>
            </a:r>
            <a:r>
              <a:rPr lang="en-GB" b="1" dirty="0" err="1"/>
              <a:t>ny</a:t>
            </a:r>
            <a:r>
              <a:rPr lang="en-GB" b="1" dirty="0"/>
              <a:t> </a:t>
            </a:r>
            <a:r>
              <a:rPr lang="en-GB" b="1" dirty="0" err="1"/>
              <a:t>lanitra</a:t>
            </a:r>
            <a:r>
              <a:rPr lang="en-GB" b="1" dirty="0"/>
              <a:t> </a:t>
            </a:r>
            <a:r>
              <a:rPr lang="en-GB" b="1" dirty="0" err="1"/>
              <a:t>tsy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            </a:t>
            </a:r>
            <a:r>
              <a:rPr lang="en-GB" b="1" dirty="0" err="1"/>
              <a:t>manam-petra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</a:t>
            </a:r>
            <a:r>
              <a:rPr lang="en-GB" b="1" dirty="0" err="1"/>
              <a:t>Hiaraka</a:t>
            </a:r>
            <a:r>
              <a:rPr lang="en-GB" b="1" dirty="0"/>
              <a:t> </a:t>
            </a:r>
            <a:r>
              <a:rPr lang="en-GB" b="1" dirty="0" err="1"/>
              <a:t>amin’ny</a:t>
            </a:r>
            <a:r>
              <a:rPr lang="en-GB" b="1" dirty="0"/>
              <a:t> </a:t>
            </a:r>
            <a:r>
              <a:rPr lang="en-GB" b="1" dirty="0" err="1"/>
              <a:t>mino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            </a:t>
            </a:r>
            <a:r>
              <a:rPr lang="en-GB" b="1" dirty="0" err="1"/>
              <a:t>rehetra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</a:t>
            </a:r>
            <a:r>
              <a:rPr lang="en-GB" b="1" dirty="0" err="1"/>
              <a:t>Manaiky</a:t>
            </a:r>
            <a:r>
              <a:rPr lang="en-GB" b="1" dirty="0"/>
              <a:t> </a:t>
            </a:r>
            <a:r>
              <a:rPr lang="en-GB" b="1" dirty="0" err="1"/>
              <a:t>fa</a:t>
            </a:r>
            <a:r>
              <a:rPr lang="en-GB" b="1" dirty="0"/>
              <a:t> </a:t>
            </a:r>
            <a:r>
              <a:rPr lang="en-GB" b="1" dirty="0" err="1"/>
              <a:t>Jeso</a:t>
            </a:r>
            <a:r>
              <a:rPr lang="en-GB" b="1" dirty="0"/>
              <a:t> no </a:t>
            </a:r>
            <a:r>
              <a:rPr lang="en-GB" b="1" dirty="0" err="1"/>
              <a:t>aina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            </a:t>
            </a:r>
            <a:r>
              <a:rPr lang="en-GB" b="1" dirty="0" err="1"/>
              <a:t>hamonjy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</a:t>
            </a:r>
            <a:r>
              <a:rPr lang="en-GB" b="1" dirty="0" err="1"/>
              <a:t>Ny</a:t>
            </a:r>
            <a:r>
              <a:rPr lang="en-GB" b="1" dirty="0"/>
              <a:t> </a:t>
            </a:r>
            <a:r>
              <a:rPr lang="en-GB" b="1" dirty="0" err="1"/>
              <a:t>olona</a:t>
            </a:r>
            <a:r>
              <a:rPr lang="en-GB" b="1" dirty="0"/>
              <a:t> </a:t>
            </a:r>
            <a:r>
              <a:rPr lang="en-GB" b="1" dirty="0" err="1"/>
              <a:t>ory</a:t>
            </a:r>
            <a:r>
              <a:rPr lang="en-GB" b="1" dirty="0"/>
              <a:t> </a:t>
            </a:r>
            <a:r>
              <a:rPr lang="en-GB" b="1" dirty="0" err="1"/>
              <a:t>izay</a:t>
            </a:r>
            <a:r>
              <a:rPr lang="en-GB" b="1" dirty="0"/>
              <a:t> </a:t>
            </a:r>
            <a:r>
              <a:rPr lang="en-GB" b="1" dirty="0" err="1"/>
              <a:t>mila</a:t>
            </a:r>
            <a:r>
              <a:rPr lang="en-GB" b="1" dirty="0"/>
              <a:t> </a:t>
            </a:r>
            <a:r>
              <a:rPr lang="en-GB" b="1" dirty="0" err="1"/>
              <a:t>vonjy</a:t>
            </a:r>
            <a:r>
              <a:rPr lang="en-GB" b="1" dirty="0"/>
              <a:t>.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936117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89955"/>
          </a:xfrm>
        </p:spPr>
        <p:txBody>
          <a:bodyPr>
            <a:no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2) </a:t>
            </a:r>
            <a:r>
              <a:rPr lang="en-GB" b="1" dirty="0"/>
              <a:t>Na </a:t>
            </a:r>
            <a:r>
              <a:rPr lang="en-GB" b="1" dirty="0" err="1"/>
              <a:t>dia</a:t>
            </a:r>
            <a:r>
              <a:rPr lang="en-GB" b="1" dirty="0"/>
              <a:t> </a:t>
            </a:r>
            <a:r>
              <a:rPr lang="en-GB" b="1" dirty="0" err="1"/>
              <a:t>manenjika</a:t>
            </a:r>
            <a:r>
              <a:rPr lang="en-GB" b="1" dirty="0"/>
              <a:t> </a:t>
            </a:r>
            <a:r>
              <a:rPr lang="en-GB" b="1" dirty="0" err="1"/>
              <a:t>ahy</a:t>
            </a:r>
            <a:r>
              <a:rPr lang="en-GB" b="1" dirty="0"/>
              <a:t> </a:t>
            </a:r>
            <a:r>
              <a:rPr lang="en-GB" b="1" dirty="0" err="1"/>
              <a:t>ny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            </a:t>
            </a:r>
            <a:r>
              <a:rPr lang="en-GB" b="1" dirty="0" err="1"/>
              <a:t>ratsy</a:t>
            </a:r>
            <a:r>
              <a:rPr lang="en-GB" b="1" dirty="0"/>
              <a:t>,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</a:t>
            </a:r>
            <a:r>
              <a:rPr lang="en-GB" b="1" dirty="0" err="1"/>
              <a:t>Tsy</a:t>
            </a:r>
            <a:r>
              <a:rPr lang="en-GB" b="1" dirty="0"/>
              <a:t> </a:t>
            </a:r>
            <a:r>
              <a:rPr lang="en-GB" b="1" dirty="0" err="1"/>
              <a:t>lany</a:t>
            </a:r>
            <a:r>
              <a:rPr lang="en-GB" b="1" dirty="0"/>
              <a:t> </a:t>
            </a:r>
            <a:r>
              <a:rPr lang="en-GB" b="1" dirty="0" err="1"/>
              <a:t>ny</a:t>
            </a:r>
            <a:r>
              <a:rPr lang="en-GB" b="1" dirty="0"/>
              <a:t> </a:t>
            </a:r>
            <a:r>
              <a:rPr lang="en-GB" b="1" dirty="0" err="1"/>
              <a:t>hery</a:t>
            </a:r>
            <a:r>
              <a:rPr lang="en-GB" b="1" dirty="0"/>
              <a:t>, </a:t>
            </a:r>
            <a:r>
              <a:rPr lang="en-GB" b="1" dirty="0" err="1"/>
              <a:t>fa</a:t>
            </a:r>
            <a:r>
              <a:rPr lang="en-GB" b="1" dirty="0"/>
              <a:t> </a:t>
            </a:r>
            <a:r>
              <a:rPr lang="en-GB" b="1" dirty="0" err="1"/>
              <a:t>Jeso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            </a:t>
            </a:r>
            <a:r>
              <a:rPr lang="en-GB" b="1" dirty="0" err="1"/>
              <a:t>manampy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</a:t>
            </a:r>
            <a:r>
              <a:rPr lang="en-GB" b="1" dirty="0" err="1"/>
              <a:t>Di</a:t>
            </a:r>
            <a:r>
              <a:rPr lang="en-GB" b="1" i="1" dirty="0" err="1"/>
              <a:t>a</a:t>
            </a:r>
            <a:r>
              <a:rPr lang="en-GB" b="1" dirty="0"/>
              <a:t>  </a:t>
            </a:r>
            <a:r>
              <a:rPr lang="en-GB" b="1" dirty="0" err="1"/>
              <a:t>Izy</a:t>
            </a:r>
            <a:r>
              <a:rPr lang="en-GB" b="1" dirty="0"/>
              <a:t> no </a:t>
            </a:r>
            <a:r>
              <a:rPr lang="en-GB" b="1" dirty="0" err="1"/>
              <a:t>tanako</a:t>
            </a:r>
            <a:r>
              <a:rPr lang="en-GB" b="1" dirty="0"/>
              <a:t> </a:t>
            </a:r>
            <a:r>
              <a:rPr lang="en-GB" b="1" dirty="0" err="1"/>
              <a:t>mafy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            </a:t>
            </a:r>
            <a:r>
              <a:rPr lang="en-GB" b="1" dirty="0" err="1"/>
              <a:t>tokoa</a:t>
            </a:r>
            <a:r>
              <a:rPr lang="en-GB" b="1" dirty="0"/>
              <a:t>,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 err="1" smtClean="0"/>
              <a:t>Ka</a:t>
            </a:r>
            <a:r>
              <a:rPr lang="en-GB" b="1" dirty="0" smtClean="0"/>
              <a:t> </a:t>
            </a:r>
            <a:r>
              <a:rPr lang="en-GB" b="1" dirty="0" err="1"/>
              <a:t>tsy</a:t>
            </a:r>
            <a:r>
              <a:rPr lang="en-GB" b="1" dirty="0"/>
              <a:t> </a:t>
            </a:r>
            <a:r>
              <a:rPr lang="en-GB" b="1" dirty="0" err="1"/>
              <a:t>ialako</a:t>
            </a:r>
            <a:r>
              <a:rPr lang="en-GB" b="1" dirty="0"/>
              <a:t>, </a:t>
            </a:r>
            <a:r>
              <a:rPr lang="en-GB" b="1" dirty="0" err="1"/>
              <a:t>fa</a:t>
            </a:r>
            <a:r>
              <a:rPr lang="en-GB" b="1" dirty="0"/>
              <a:t> </a:t>
            </a:r>
            <a:r>
              <a:rPr lang="en-GB" b="1" dirty="0" err="1" smtClean="0"/>
              <a:t>Tompo</a:t>
            </a:r>
            <a:r>
              <a:rPr lang="fr-FR" b="1" dirty="0" smtClean="0"/>
              <a:t> </a:t>
            </a:r>
            <a:r>
              <a:rPr lang="en-GB" b="1" dirty="0" err="1" smtClean="0"/>
              <a:t>Tsitoha</a:t>
            </a:r>
            <a:r>
              <a:rPr lang="en-GB" b="1" dirty="0"/>
              <a:t>.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980136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89955"/>
          </a:xfrm>
        </p:spPr>
        <p:txBody>
          <a:bodyPr>
            <a:noAutofit/>
          </a:bodyPr>
          <a:lstStyle/>
          <a:p>
            <a:r>
              <a:rPr lang="en-GB" sz="4800" b="1" dirty="0" smtClean="0">
                <a:solidFill>
                  <a:srgbClr val="FF0000"/>
                </a:solidFill>
              </a:rPr>
              <a:t>3) </a:t>
            </a:r>
            <a:r>
              <a:rPr lang="en-GB" sz="4800" b="1" dirty="0" err="1"/>
              <a:t>Jesosy</a:t>
            </a:r>
            <a:r>
              <a:rPr lang="en-GB" sz="4800" b="1" dirty="0"/>
              <a:t> </a:t>
            </a:r>
            <a:r>
              <a:rPr lang="en-GB" sz="4800" b="1" dirty="0" err="1"/>
              <a:t>Sakaizako</a:t>
            </a:r>
            <a:r>
              <a:rPr lang="en-GB" sz="4800" b="1" dirty="0"/>
              <a:t> </a:t>
            </a:r>
            <a:r>
              <a:rPr lang="en-GB" sz="4800" b="1" dirty="0" err="1"/>
              <a:t>dia</a:t>
            </a:r>
            <a:r>
              <a:rPr lang="en-GB" sz="4800" b="1" dirty="0"/>
              <a:t> </a:t>
            </a:r>
            <a:r>
              <a:rPr lang="en-GB" sz="4800" b="1" dirty="0" err="1"/>
              <a:t>miahy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Azy</a:t>
            </a:r>
            <a:r>
              <a:rPr lang="en-GB" sz="4800" b="1" dirty="0"/>
              <a:t>, </a:t>
            </a:r>
            <a:r>
              <a:rPr lang="en-GB" sz="4800" b="1" dirty="0" err="1"/>
              <a:t>ka</a:t>
            </a:r>
            <a:r>
              <a:rPr lang="en-GB" sz="4800" b="1" dirty="0"/>
              <a:t> </a:t>
            </a:r>
            <a:r>
              <a:rPr lang="en-GB" sz="4800" b="1" dirty="0" err="1"/>
              <a:t>afaka</a:t>
            </a:r>
            <a:r>
              <a:rPr lang="en-GB" sz="4800" b="1" dirty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ahiahy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fo</a:t>
            </a:r>
            <a:r>
              <a:rPr lang="en-GB" sz="4800" b="1" dirty="0"/>
              <a:t> </a:t>
            </a:r>
            <a:r>
              <a:rPr lang="en-GB" sz="4800" b="1" dirty="0" err="1"/>
              <a:t>malahelo</a:t>
            </a:r>
            <a:r>
              <a:rPr lang="en-GB" sz="4800" b="1" dirty="0"/>
              <a:t> </a:t>
            </a:r>
            <a:r>
              <a:rPr lang="en-GB" sz="4800" b="1" dirty="0" err="1"/>
              <a:t>ovany</a:t>
            </a:r>
            <a:r>
              <a:rPr lang="en-GB" sz="4800" b="1" dirty="0"/>
              <a:t> </a:t>
            </a:r>
            <a:r>
              <a:rPr lang="en-GB" sz="4800" b="1" dirty="0" err="1"/>
              <a:t>ho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            </a:t>
            </a:r>
            <a:r>
              <a:rPr lang="en-GB" sz="4800" b="1" dirty="0" err="1"/>
              <a:t>faly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Ka</a:t>
            </a:r>
            <a:r>
              <a:rPr lang="en-GB" sz="4800" b="1" dirty="0"/>
              <a:t> </a:t>
            </a:r>
            <a:r>
              <a:rPr lang="en-GB" sz="4800" b="1" dirty="0" err="1"/>
              <a:t>tretrika</a:t>
            </a:r>
            <a:r>
              <a:rPr lang="en-GB" sz="4800" b="1" dirty="0"/>
              <a:t> </a:t>
            </a:r>
            <a:r>
              <a:rPr lang="en-GB" sz="4800" b="1" dirty="0" err="1"/>
              <a:t>indra</a:t>
            </a:r>
            <a:r>
              <a:rPr lang="en-GB" sz="4800" b="1" i="1" dirty="0" err="1"/>
              <a:t>y</a:t>
            </a:r>
            <a:r>
              <a:rPr lang="en-GB" sz="4800" b="1" dirty="0"/>
              <a:t>   </a:t>
            </a:r>
            <a:r>
              <a:rPr lang="en-GB" sz="4800" b="1" dirty="0" err="1"/>
              <a:t>ireo</a:t>
            </a:r>
            <a:r>
              <a:rPr lang="en-GB" sz="4800" b="1" dirty="0"/>
              <a:t> </a:t>
            </a:r>
            <a:r>
              <a:rPr lang="en-GB" sz="4800" b="1" dirty="0" err="1"/>
              <a:t>olo</a:t>
            </a:r>
            <a:r>
              <a:rPr lang="en-GB" sz="4800" b="1" dirty="0"/>
              <a:t>-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            </a:t>
            </a:r>
            <a:r>
              <a:rPr lang="en-GB" sz="4800" b="1" dirty="0" err="1"/>
              <a:t>mijaly</a:t>
            </a:r>
            <a:r>
              <a:rPr lang="en-GB" sz="4800" b="1" dirty="0"/>
              <a:t>.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2320449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89955"/>
          </a:xfrm>
        </p:spPr>
        <p:txBody>
          <a:bodyPr>
            <a:noAutofit/>
          </a:bodyPr>
          <a:lstStyle/>
          <a:p>
            <a:r>
              <a:rPr lang="en-GB" sz="4800" b="1" dirty="0" smtClean="0">
                <a:solidFill>
                  <a:srgbClr val="FF0000"/>
                </a:solidFill>
              </a:rPr>
              <a:t>4) </a:t>
            </a:r>
            <a:r>
              <a:rPr lang="en-GB" sz="4800" b="1" dirty="0" err="1"/>
              <a:t>Jesosy</a:t>
            </a:r>
            <a:r>
              <a:rPr lang="en-GB" sz="4800" b="1" dirty="0"/>
              <a:t> </a:t>
            </a:r>
            <a:r>
              <a:rPr lang="en-GB" sz="4800" b="1" dirty="0" err="1"/>
              <a:t>fidiko</a:t>
            </a:r>
            <a:r>
              <a:rPr lang="en-GB" sz="4800" b="1" dirty="0"/>
              <a:t> </a:t>
            </a:r>
            <a:r>
              <a:rPr lang="en-GB" sz="4800" b="1" dirty="0" err="1"/>
              <a:t>ho</a:t>
            </a:r>
            <a:r>
              <a:rPr lang="en-GB" sz="4800" b="1" dirty="0"/>
              <a:t> </a:t>
            </a:r>
            <a:r>
              <a:rPr lang="en-GB" sz="4800" b="1" dirty="0" err="1"/>
              <a:t>Tompo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            </a:t>
            </a:r>
            <a:r>
              <a:rPr lang="en-GB" sz="4800" b="1" dirty="0" err="1"/>
              <a:t>tokoa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Efaiko</a:t>
            </a:r>
            <a:r>
              <a:rPr lang="en-GB" sz="4800" b="1" dirty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asa</a:t>
            </a:r>
            <a:r>
              <a:rPr lang="en-GB" sz="4800" b="1" dirty="0"/>
              <a:t> </a:t>
            </a:r>
            <a:r>
              <a:rPr lang="en-GB" sz="4800" b="1" dirty="0" err="1"/>
              <a:t>sy</a:t>
            </a:r>
            <a:r>
              <a:rPr lang="en-GB" sz="4800" b="1" dirty="0"/>
              <a:t> </a:t>
            </a:r>
            <a:r>
              <a:rPr lang="en-GB" sz="4800" b="1" dirty="0" err="1"/>
              <a:t>hevitra</a:t>
            </a:r>
            <a:r>
              <a:rPr lang="en-GB" sz="4800" b="1" dirty="0"/>
              <a:t> </a:t>
            </a:r>
            <a:r>
              <a:rPr lang="en-GB" sz="4800" b="1" dirty="0" err="1"/>
              <a:t>soa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i="1" dirty="0" err="1"/>
              <a:t>I</a:t>
            </a:r>
            <a:r>
              <a:rPr lang="en-GB" sz="4800" b="1" dirty="0" err="1"/>
              <a:t>zay</a:t>
            </a:r>
            <a:r>
              <a:rPr lang="en-GB" sz="4800" b="1" dirty="0"/>
              <a:t> </a:t>
            </a:r>
            <a:r>
              <a:rPr lang="en-GB" sz="4800" b="1" dirty="0" err="1"/>
              <a:t>halan’ny</a:t>
            </a:r>
            <a:r>
              <a:rPr lang="en-GB" sz="4800" b="1" dirty="0"/>
              <a:t> </a:t>
            </a:r>
            <a:r>
              <a:rPr lang="en-GB" sz="4800" b="1" dirty="0" err="1"/>
              <a:t>Tompo</a:t>
            </a:r>
            <a:r>
              <a:rPr lang="en-GB" sz="4800" b="1" dirty="0"/>
              <a:t> </a:t>
            </a:r>
            <a:r>
              <a:rPr lang="en-GB" sz="4800" b="1" dirty="0" err="1"/>
              <a:t>tsy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            </a:t>
            </a:r>
            <a:r>
              <a:rPr lang="en-GB" sz="4800" b="1" dirty="0" err="1"/>
              <a:t>tiako</a:t>
            </a:r>
            <a:r>
              <a:rPr lang="en-GB" sz="4800" b="1" dirty="0"/>
              <a:t> </a:t>
            </a:r>
            <a:r>
              <a:rPr lang="en-GB" sz="4800" b="1" dirty="0" err="1"/>
              <a:t>intsony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Ka</a:t>
            </a:r>
            <a:r>
              <a:rPr lang="en-GB" sz="4800" b="1" dirty="0"/>
              <a:t> </a:t>
            </a:r>
            <a:r>
              <a:rPr lang="en-GB" sz="4800" b="1" dirty="0" err="1"/>
              <a:t>tena</a:t>
            </a:r>
            <a:r>
              <a:rPr lang="en-GB" sz="4800" b="1" dirty="0"/>
              <a:t> </a:t>
            </a:r>
            <a:r>
              <a:rPr lang="en-GB" sz="4800" b="1" dirty="0" err="1"/>
              <a:t>iraisako</a:t>
            </a:r>
            <a:r>
              <a:rPr lang="en-GB" sz="4800" b="1" dirty="0"/>
              <a:t> </a:t>
            </a:r>
            <a:r>
              <a:rPr lang="en-GB" sz="4800" b="1" dirty="0" err="1"/>
              <a:t>tsara</a:t>
            </a:r>
            <a:r>
              <a:rPr lang="en-GB" sz="4800" b="1" dirty="0"/>
              <a:t> any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            </a:t>
            </a:r>
            <a:r>
              <a:rPr lang="en-GB" sz="4800" b="1" dirty="0" err="1"/>
              <a:t>fony</a:t>
            </a:r>
            <a:r>
              <a:rPr lang="en-GB" sz="4800" b="1" dirty="0"/>
              <a:t>.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4034180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89955"/>
          </a:xfrm>
        </p:spPr>
        <p:txBody>
          <a:bodyPr>
            <a:noAutofit/>
          </a:bodyPr>
          <a:lstStyle/>
          <a:p>
            <a:r>
              <a:rPr lang="en-GB" sz="4800" b="1" dirty="0" smtClean="0">
                <a:solidFill>
                  <a:srgbClr val="FF0000"/>
                </a:solidFill>
              </a:rPr>
              <a:t>5) </a:t>
            </a:r>
            <a:r>
              <a:rPr lang="en-GB" sz="4800" b="1" i="1" dirty="0" err="1"/>
              <a:t>I</a:t>
            </a:r>
            <a:r>
              <a:rPr lang="en-GB" sz="4800" b="1" dirty="0" err="1"/>
              <a:t>zay</a:t>
            </a:r>
            <a:r>
              <a:rPr lang="en-GB" sz="4800" b="1" dirty="0"/>
              <a:t> </a:t>
            </a:r>
            <a:r>
              <a:rPr lang="en-GB" sz="4800" b="1" dirty="0" err="1"/>
              <a:t>tanako</a:t>
            </a:r>
            <a:r>
              <a:rPr lang="en-GB" sz="4800" b="1" dirty="0"/>
              <a:t> </a:t>
            </a:r>
            <a:r>
              <a:rPr lang="en-GB" sz="4800" b="1" dirty="0" err="1"/>
              <a:t>mafy</a:t>
            </a:r>
            <a:r>
              <a:rPr lang="en-GB" sz="4800" b="1" dirty="0"/>
              <a:t> </a:t>
            </a:r>
            <a:r>
              <a:rPr lang="en-GB" sz="4800" b="1" dirty="0" err="1"/>
              <a:t>sy</a:t>
            </a:r>
            <a:r>
              <a:rPr lang="en-GB" sz="4800" b="1" dirty="0"/>
              <a:t> </a:t>
            </a:r>
            <a:r>
              <a:rPr lang="en-GB" sz="4800" b="1" dirty="0" err="1"/>
              <a:t>mamy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            </a:t>
            </a:r>
            <a:r>
              <a:rPr lang="en-GB" sz="4800" b="1" dirty="0" err="1"/>
              <a:t>hambara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Rehefa</a:t>
            </a:r>
            <a:r>
              <a:rPr lang="en-GB" sz="4800" b="1" dirty="0"/>
              <a:t> </a:t>
            </a:r>
            <a:r>
              <a:rPr lang="en-GB" sz="4800" b="1" dirty="0" err="1"/>
              <a:t>ho</a:t>
            </a:r>
            <a:r>
              <a:rPr lang="en-GB" sz="4800" b="1" dirty="0"/>
              <a:t> </a:t>
            </a:r>
            <a:r>
              <a:rPr lang="en-GB" sz="4800" b="1" dirty="0" err="1"/>
              <a:t>faty</a:t>
            </a:r>
            <a:r>
              <a:rPr lang="en-GB" sz="4800" b="1" dirty="0"/>
              <a:t>, </a:t>
            </a:r>
            <a:r>
              <a:rPr lang="en-GB" sz="4800" b="1" dirty="0" err="1"/>
              <a:t>ka</a:t>
            </a:r>
            <a:r>
              <a:rPr lang="en-GB" sz="4800" b="1" dirty="0"/>
              <a:t> </a:t>
            </a:r>
            <a:r>
              <a:rPr lang="en-GB" sz="4800" b="1" dirty="0" err="1"/>
              <a:t>tonga</a:t>
            </a:r>
            <a:r>
              <a:rPr lang="en-GB" sz="4800" b="1" dirty="0"/>
              <a:t> </a:t>
            </a:r>
            <a:r>
              <a:rPr lang="en-GB" sz="4800" b="1" dirty="0" err="1"/>
              <a:t>ny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            </a:t>
            </a:r>
            <a:r>
              <a:rPr lang="en-GB" sz="4800" b="1" dirty="0" err="1"/>
              <a:t>anjara</a:t>
            </a:r>
            <a:r>
              <a:rPr lang="en-GB" sz="4800" b="1" dirty="0"/>
              <a:t> :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Jesosy</a:t>
            </a:r>
            <a:r>
              <a:rPr lang="en-GB" sz="4800" b="1" dirty="0"/>
              <a:t>, </a:t>
            </a:r>
            <a:r>
              <a:rPr lang="en-GB" sz="4800" b="1" dirty="0" err="1"/>
              <a:t>Jesosy</a:t>
            </a:r>
            <a:r>
              <a:rPr lang="en-GB" sz="4800" b="1" dirty="0"/>
              <a:t> </a:t>
            </a:r>
            <a:r>
              <a:rPr lang="en-GB" sz="4800" b="1" dirty="0" err="1"/>
              <a:t>irery</a:t>
            </a:r>
            <a:r>
              <a:rPr lang="en-GB" sz="4800" b="1" dirty="0"/>
              <a:t> </a:t>
            </a:r>
            <a:r>
              <a:rPr lang="en-GB" sz="4800" b="1" dirty="0" err="1"/>
              <a:t>ihany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No </a:t>
            </a:r>
            <a:r>
              <a:rPr lang="en-GB" sz="4800" b="1" dirty="0" err="1"/>
              <a:t>aina</a:t>
            </a:r>
            <a:r>
              <a:rPr lang="en-GB" sz="4800" b="1" dirty="0"/>
              <a:t>, </a:t>
            </a:r>
            <a:r>
              <a:rPr lang="en-GB" sz="4800" b="1" dirty="0" err="1"/>
              <a:t>harena</a:t>
            </a:r>
            <a:r>
              <a:rPr lang="en-GB" sz="4800" b="1" dirty="0"/>
              <a:t> </a:t>
            </a:r>
            <a:r>
              <a:rPr lang="en-GB" sz="4800" b="1" dirty="0" err="1"/>
              <a:t>tsy</a:t>
            </a:r>
            <a:r>
              <a:rPr lang="en-GB" sz="4800" b="1" dirty="0"/>
              <a:t> </a:t>
            </a:r>
            <a:r>
              <a:rPr lang="en-GB" sz="4800" b="1" dirty="0" err="1"/>
              <a:t>mety</a:t>
            </a:r>
            <a:r>
              <a:rPr lang="en-GB" sz="4800" b="1" dirty="0"/>
              <a:t> </a:t>
            </a:r>
            <a:r>
              <a:rPr lang="en-GB" sz="4800" b="1" dirty="0" err="1"/>
              <a:t>ho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            </a:t>
            </a:r>
            <a:r>
              <a:rPr lang="en-GB" sz="4800" b="1" dirty="0" err="1"/>
              <a:t>lany</a:t>
            </a:r>
            <a:r>
              <a:rPr lang="en-GB" sz="4800" b="1" dirty="0"/>
              <a:t>.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14550644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35</Words>
  <Application>Microsoft Office PowerPoint</Application>
  <PresentationFormat>Affichage à l'écran (16:9)</PresentationFormat>
  <Paragraphs>6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497</vt:lpstr>
      <vt:lpstr>1) Ny tany sy ny lanitra tsy                manam-petra    Hiaraka amin’ny mino                rehetra    Manaiky fa Jeso no aina                hamonjy    Ny olona ory izay mila vonjy.</vt:lpstr>
      <vt:lpstr>2) Na dia manenjika ahy ny                ratsy,    Tsy lany ny hery, fa Jeso                manampy    Dia  Izy no tanako mafy                tokoa, Ka tsy ialako, fa Tompo Tsitoha.</vt:lpstr>
      <vt:lpstr>3) Jesosy Sakaizako dia miahy    Ny Azy, ka afaka ny ahiahy,    Ny fo malahelo ovany ho                faly,    Ka tretrika indray   ireo olo-                mijaly.</vt:lpstr>
      <vt:lpstr>4) Jesosy fidiko ho Tompo                tokoa,    Efaiko ny asa sy hevitra soa,    Izay halan’ny Tompo tsy                tiako intsony,    Ka tena iraisako tsara any                fony.</vt:lpstr>
      <vt:lpstr>5) Izay tanako mafy sy mamy                hambara    Rehefa ho faty, ka tonga ny                anjara :    Jesosy, Jesosy irery ihany    No aina, harena tsy mety ho                lany.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497</dc:title>
  <dc:creator>ami</dc:creator>
  <cp:lastModifiedBy>ami</cp:lastModifiedBy>
  <cp:revision>1</cp:revision>
  <dcterms:created xsi:type="dcterms:W3CDTF">2014-10-28T18:15:45Z</dcterms:created>
  <dcterms:modified xsi:type="dcterms:W3CDTF">2014-10-28T18:18:22Z</dcterms:modified>
</cp:coreProperties>
</file>