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0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FB2D-8F41-419A-A825-CDA2A2B88575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0F07-4877-4B8D-B6D0-ADAC143BBB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30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FB2D-8F41-419A-A825-CDA2A2B88575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0F07-4877-4B8D-B6D0-ADAC143BBB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34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FB2D-8F41-419A-A825-CDA2A2B88575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0F07-4877-4B8D-B6D0-ADAC143BBB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4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FB2D-8F41-419A-A825-CDA2A2B88575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0F07-4877-4B8D-B6D0-ADAC143BBB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0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FB2D-8F41-419A-A825-CDA2A2B88575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0F07-4877-4B8D-B6D0-ADAC143BBB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1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FB2D-8F41-419A-A825-CDA2A2B88575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0F07-4877-4B8D-B6D0-ADAC143BBB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3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FB2D-8F41-419A-A825-CDA2A2B88575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0F07-4877-4B8D-B6D0-ADAC143BBB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75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FB2D-8F41-419A-A825-CDA2A2B88575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0F07-4877-4B8D-B6D0-ADAC143BBB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86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FB2D-8F41-419A-A825-CDA2A2B88575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0F07-4877-4B8D-B6D0-ADAC143BBB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72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FB2D-8F41-419A-A825-CDA2A2B88575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0F07-4877-4B8D-B6D0-ADAC143BBB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65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FB2D-8F41-419A-A825-CDA2A2B88575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0F07-4877-4B8D-B6D0-ADAC143BBB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50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9FB2D-8F41-419A-A825-CDA2A2B88575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80F07-4877-4B8D-B6D0-ADAC143BBB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1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>
            <a:noAutofit/>
          </a:bodyPr>
          <a:lstStyle/>
          <a:p>
            <a:r>
              <a:rPr lang="fr-FR" sz="23900" b="1" dirty="0" smtClean="0"/>
              <a:t>498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97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669827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 err="1"/>
              <a:t>Ahy</a:t>
            </a:r>
            <a:r>
              <a:rPr lang="en-GB" sz="5400" b="1" dirty="0"/>
              <a:t> </a:t>
            </a:r>
            <a:r>
              <a:rPr lang="en-GB" sz="5400" b="1" dirty="0" err="1"/>
              <a:t>va</a:t>
            </a:r>
            <a:r>
              <a:rPr lang="en-GB" sz="5400" b="1" dirty="0"/>
              <a:t> </a:t>
            </a:r>
            <a:r>
              <a:rPr lang="en-GB" sz="5400" b="1" dirty="0" err="1"/>
              <a:t>Jesosy</a:t>
            </a:r>
            <a:r>
              <a:rPr lang="en-GB" sz="5400" b="1" dirty="0"/>
              <a:t> </a:t>
            </a:r>
            <a:r>
              <a:rPr lang="en-GB" sz="5400" b="1" dirty="0" err="1"/>
              <a:t>Tompon’aina</a:t>
            </a:r>
            <a:r>
              <a:rPr lang="en-GB" sz="5400" b="1" dirty="0"/>
              <a:t> ?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Moa </a:t>
            </a:r>
            <a:r>
              <a:rPr lang="en-GB" sz="5400" b="1" dirty="0" err="1"/>
              <a:t>ahy</a:t>
            </a:r>
            <a:r>
              <a:rPr lang="en-GB" sz="5400" b="1" dirty="0"/>
              <a:t> </a:t>
            </a:r>
            <a:r>
              <a:rPr lang="en-GB" sz="5400" b="1" dirty="0" err="1"/>
              <a:t>va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lanitra</a:t>
            </a:r>
            <a:r>
              <a:rPr lang="en-GB" sz="5400" b="1" dirty="0"/>
              <a:t> ?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Eny</a:t>
            </a:r>
            <a:r>
              <a:rPr lang="en-GB" sz="5400" b="1" dirty="0"/>
              <a:t>, </a:t>
            </a:r>
            <a:r>
              <a:rPr lang="en-GB" sz="5400" b="1" dirty="0" err="1"/>
              <a:t>matokia</a:t>
            </a:r>
            <a:r>
              <a:rPr lang="en-GB" sz="5400" b="1" dirty="0"/>
              <a:t>,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fo</a:t>
            </a:r>
            <a:r>
              <a:rPr lang="en-GB" sz="5400" b="1" dirty="0"/>
              <a:t>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saina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eken’Andriamanitra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55772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669827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2) </a:t>
            </a:r>
            <a:r>
              <a:rPr lang="en-GB" sz="5400" b="1" dirty="0" err="1"/>
              <a:t>Eny</a:t>
            </a:r>
            <a:r>
              <a:rPr lang="en-GB" sz="5400" b="1" dirty="0"/>
              <a:t>, </a:t>
            </a:r>
            <a:r>
              <a:rPr lang="en-GB" sz="5400" b="1" dirty="0" err="1"/>
              <a:t>zokiko</a:t>
            </a:r>
            <a:r>
              <a:rPr lang="en-GB" sz="5400" b="1" dirty="0"/>
              <a:t> </a:t>
            </a:r>
            <a:r>
              <a:rPr lang="en-GB" sz="5400" b="1" dirty="0" err="1"/>
              <a:t>Jesosy</a:t>
            </a:r>
            <a:r>
              <a:rPr lang="en-GB" sz="5400" b="1" dirty="0"/>
              <a:t> </a:t>
            </a:r>
            <a:r>
              <a:rPr lang="en-GB" sz="5400" b="1" dirty="0" err="1"/>
              <a:t>Tompo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Fahagagana</a:t>
            </a:r>
            <a:r>
              <a:rPr lang="en-GB" sz="5400" b="1" dirty="0"/>
              <a:t> </a:t>
            </a:r>
            <a:r>
              <a:rPr lang="en-GB" sz="5400" b="1" dirty="0" err="1"/>
              <a:t>lehibe</a:t>
            </a:r>
            <a:r>
              <a:rPr lang="en-GB" sz="5400" b="1" dirty="0"/>
              <a:t> </a:t>
            </a:r>
            <a:r>
              <a:rPr lang="en-GB" sz="5400" b="1" dirty="0" err="1"/>
              <a:t>erý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antsoiny</a:t>
            </a:r>
            <a:r>
              <a:rPr lang="en-GB" sz="5400" b="1" dirty="0"/>
              <a:t> hoe </a:t>
            </a:r>
            <a:r>
              <a:rPr lang="en-GB" sz="5400" b="1" dirty="0" err="1"/>
              <a:t>mpanompo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ataony</a:t>
            </a:r>
            <a:r>
              <a:rPr lang="en-GB" sz="5400" b="1" dirty="0"/>
              <a:t> </a:t>
            </a:r>
            <a:r>
              <a:rPr lang="en-GB" sz="5400" b="1" dirty="0" err="1"/>
              <a:t>tena</a:t>
            </a:r>
            <a:r>
              <a:rPr lang="en-GB" sz="5400" b="1" dirty="0"/>
              <a:t> </a:t>
            </a:r>
            <a:r>
              <a:rPr lang="en-GB" sz="5400" b="1" dirty="0" err="1"/>
              <a:t>havany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404351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669827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3) </a:t>
            </a:r>
            <a:r>
              <a:rPr lang="en-GB" sz="6000" b="1" dirty="0"/>
              <a:t>Toa </a:t>
            </a:r>
            <a:r>
              <a:rPr lang="en-GB" sz="6000" b="1" dirty="0" err="1"/>
              <a:t>mila</a:t>
            </a:r>
            <a:r>
              <a:rPr lang="en-GB" sz="6000" b="1" dirty="0"/>
              <a:t> </a:t>
            </a:r>
            <a:r>
              <a:rPr lang="en-GB" sz="6000" b="1" dirty="0" err="1"/>
              <a:t>hampisalasala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Io </a:t>
            </a:r>
            <a:r>
              <a:rPr lang="en-GB" sz="6000" b="1" dirty="0" err="1"/>
              <a:t>tena</a:t>
            </a:r>
            <a:r>
              <a:rPr lang="en-GB" sz="6000" b="1" dirty="0"/>
              <a:t> </a:t>
            </a:r>
            <a:r>
              <a:rPr lang="en-GB" sz="6000" b="1" dirty="0" err="1"/>
              <a:t>fahagagana</a:t>
            </a:r>
            <a:r>
              <a:rPr lang="en-GB" sz="6000" b="1" dirty="0"/>
              <a:t> </a:t>
            </a:r>
            <a:r>
              <a:rPr lang="en-GB" sz="6000" b="1" dirty="0" err="1"/>
              <a:t>io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Ary</a:t>
            </a:r>
            <a:r>
              <a:rPr lang="en-GB" sz="6000" b="1" dirty="0"/>
              <a:t> </a:t>
            </a:r>
            <a:r>
              <a:rPr lang="en-GB" sz="6000" b="1" dirty="0" err="1"/>
              <a:t>lavin’ny</a:t>
            </a:r>
            <a:r>
              <a:rPr lang="en-GB" sz="6000" b="1" dirty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mahalala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Nefa</a:t>
            </a:r>
            <a:r>
              <a:rPr lang="en-GB" sz="6000" b="1" dirty="0"/>
              <a:t> </a:t>
            </a:r>
            <a:r>
              <a:rPr lang="en-GB" sz="6000" b="1" dirty="0" err="1"/>
              <a:t>azon’ny</a:t>
            </a:r>
            <a:r>
              <a:rPr lang="en-GB" sz="6000" b="1" dirty="0"/>
              <a:t> </a:t>
            </a:r>
            <a:r>
              <a:rPr lang="en-GB" sz="6000" b="1" dirty="0" err="1"/>
              <a:t>finoako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421213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4) </a:t>
            </a:r>
            <a:r>
              <a:rPr lang="en-GB" sz="6000" b="1" dirty="0"/>
              <a:t>O,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mifalia</a:t>
            </a:r>
            <a:r>
              <a:rPr lang="en-GB" sz="6000" b="1" dirty="0"/>
              <a:t>,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fanahy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 </a:t>
            </a:r>
            <a:r>
              <a:rPr lang="en-GB" sz="6000" b="1" dirty="0" err="1"/>
              <a:t>Ilay</a:t>
            </a:r>
            <a:r>
              <a:rPr lang="en-GB" sz="6000" b="1" dirty="0"/>
              <a:t> </a:t>
            </a:r>
            <a:r>
              <a:rPr lang="en-GB" sz="6000" b="1" dirty="0" err="1"/>
              <a:t>Mpanavotra</a:t>
            </a:r>
            <a:r>
              <a:rPr lang="en-GB" sz="6000" b="1" dirty="0"/>
              <a:t>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misaora</a:t>
            </a:r>
            <a:r>
              <a:rPr lang="en-GB" sz="6000" b="1" dirty="0"/>
              <a:t>, </a:t>
            </a:r>
            <a:r>
              <a:rPr lang="en-GB" sz="6000" b="1" dirty="0" err="1"/>
              <a:t>aza</a:t>
            </a:r>
            <a:r>
              <a:rPr lang="en-GB" sz="6000" b="1" dirty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manahy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azonao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lanitra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79952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5) </a:t>
            </a:r>
            <a:r>
              <a:rPr lang="en-GB" sz="6000" b="1" dirty="0" err="1"/>
              <a:t>Iombonana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lova</a:t>
            </a:r>
            <a:r>
              <a:rPr lang="en-GB" sz="6000" b="1" dirty="0"/>
              <a:t> any,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Iray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Ray an-</a:t>
            </a:r>
            <a:r>
              <a:rPr lang="en-GB" sz="6000" b="1" dirty="0" err="1"/>
              <a:t>danitra</a:t>
            </a:r>
            <a:r>
              <a:rPr lang="en-GB" sz="6000" b="1" dirty="0"/>
              <a:t>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harena</a:t>
            </a:r>
            <a:r>
              <a:rPr lang="en-GB" sz="6000" b="1" dirty="0"/>
              <a:t> be </a:t>
            </a:r>
            <a:r>
              <a:rPr lang="en-GB" sz="6000" b="1" dirty="0" err="1"/>
              <a:t>dia</a:t>
            </a:r>
            <a:r>
              <a:rPr lang="en-GB" sz="6000" b="1" dirty="0"/>
              <a:t> be </a:t>
            </a:r>
            <a:r>
              <a:rPr lang="en-GB" sz="6000" b="1" dirty="0" err="1"/>
              <a:t>izany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Hasambarana</a:t>
            </a:r>
            <a:r>
              <a:rPr lang="en-GB" sz="6000" b="1" dirty="0"/>
              <a:t> </a:t>
            </a:r>
            <a:r>
              <a:rPr lang="en-GB" sz="6000" b="1" dirty="0" err="1"/>
              <a:t>maharitra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4296545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Affichage à l'écran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498</vt:lpstr>
      <vt:lpstr>1) Ahy va Jesosy Tompon’aina ?    Moa ahy va ny lanitra ?    Eny, matokia, ry fo sy saina,    Fa eken’Andriamanitra.</vt:lpstr>
      <vt:lpstr>2) Eny, zokiko Jesosy Tompo,    Fahagagana lehibe erý,    Tsy antsoiny hoe mpanompo,    Fa ataony tena havany.</vt:lpstr>
      <vt:lpstr>3) Toa mila hampisalasala    Io tena fahagagana io,    Ary lavin’ny tsy mahalala,    Nefa azon’ny finoako.</vt:lpstr>
      <vt:lpstr>4) O, mba mifalia, ry fanahy,    Fa anao Ilay Mpanavotra !    Ka misaora, aza mba manahy,    Fa ho azonao ny lanitra.</vt:lpstr>
      <vt:lpstr>5) Iombonana ny lova any,    Fa Iray ny Ray an-danitra !    Ka harena be dia be izany,    Hasambarana maharitra.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498</dc:title>
  <dc:creator>ami</dc:creator>
  <cp:lastModifiedBy>ami</cp:lastModifiedBy>
  <cp:revision>1</cp:revision>
  <dcterms:created xsi:type="dcterms:W3CDTF">2014-10-28T18:18:22Z</dcterms:created>
  <dcterms:modified xsi:type="dcterms:W3CDTF">2014-10-28T18:20:56Z</dcterms:modified>
</cp:coreProperties>
</file>