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7357" y="3321849"/>
            <a:ext cx="5079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>
                <a:solidFill>
                  <a:srgbClr val="FFC000"/>
                </a:solidFill>
              </a:rPr>
              <a:t>Inona</a:t>
            </a:r>
            <a:r>
              <a:rPr lang="fr-FR" sz="4000" b="1" dirty="0" smtClean="0">
                <a:solidFill>
                  <a:srgbClr val="FFC000"/>
                </a:solidFill>
              </a:rPr>
              <a:t>, </a:t>
            </a:r>
            <a:r>
              <a:rPr lang="fr-FR" sz="4000" b="1" dirty="0" err="1" smtClean="0">
                <a:solidFill>
                  <a:srgbClr val="FFC000"/>
                </a:solidFill>
              </a:rPr>
              <a:t>re</a:t>
            </a:r>
            <a:r>
              <a:rPr lang="fr-FR" sz="4000" b="1" dirty="0" smtClean="0">
                <a:solidFill>
                  <a:srgbClr val="FFC000"/>
                </a:solidFill>
              </a:rPr>
              <a:t>, no </a:t>
            </a:r>
            <a:r>
              <a:rPr lang="fr-FR" sz="4000" b="1" dirty="0" err="1" smtClean="0">
                <a:solidFill>
                  <a:srgbClr val="FFC000"/>
                </a:solidFill>
              </a:rPr>
              <a:t>atakaloko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60" y="1203598"/>
            <a:ext cx="400052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 smtClean="0">
                <a:solidFill>
                  <a:srgbClr val="FFC000"/>
                </a:solidFill>
              </a:rPr>
              <a:t>499</a:t>
            </a:r>
            <a:endParaRPr lang="fr-FR" sz="115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400" b="1" dirty="0" smtClean="0"/>
              <a:t>1. Inona, re, no atakaloko,</a:t>
            </a:r>
          </a:p>
          <a:p>
            <a:pPr algn="ctr"/>
            <a:r>
              <a:rPr lang="fr-FR" sz="4400" b="1" dirty="0" err="1" smtClean="0"/>
              <a:t>An'i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Jesosy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Izay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mpisoloko</a:t>
            </a:r>
            <a:r>
              <a:rPr lang="fr-FR" sz="4400" b="1" dirty="0" smtClean="0"/>
              <a:t>? </a:t>
            </a:r>
          </a:p>
          <a:p>
            <a:pPr algn="ctr"/>
            <a:r>
              <a:rPr lang="it-IT" sz="4400" b="1" dirty="0" smtClean="0"/>
              <a:t>Ny zavatra izay ho simba va sy mora </a:t>
            </a:r>
            <a:r>
              <a:rPr lang="fr-FR" sz="4400" b="1" dirty="0" err="1" smtClean="0"/>
              <a:t>levona</a:t>
            </a:r>
            <a:r>
              <a:rPr lang="fr-FR" sz="4400" b="1" dirty="0" smtClean="0"/>
              <a:t>.</a:t>
            </a:r>
          </a:p>
          <a:p>
            <a:pPr algn="ctr"/>
            <a:r>
              <a:rPr lang="fr-FR" sz="4400" b="1" dirty="0" err="1" smtClean="0"/>
              <a:t>Raha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mbola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hazoniko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ny</a:t>
            </a:r>
            <a:r>
              <a:rPr lang="fr-FR" sz="4400" b="1" dirty="0" smtClean="0"/>
              <a:t> To,</a:t>
            </a:r>
          </a:p>
          <a:p>
            <a:pPr algn="ctr"/>
            <a:r>
              <a:rPr lang="pl-PL" sz="4400" b="1" dirty="0" smtClean="0"/>
              <a:t>Ka tsy maty ny jiro ao am-po, </a:t>
            </a:r>
          </a:p>
          <a:p>
            <a:pPr algn="ctr"/>
            <a:r>
              <a:rPr lang="pl-PL" sz="4400" b="1" dirty="0" smtClean="0"/>
              <a:t>Jesosy tsy soloako, na inona nainona.</a:t>
            </a:r>
            <a:endParaRPr lang="fr-FR" sz="4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717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 smtClean="0"/>
              <a:t>2. </a:t>
            </a:r>
            <a:r>
              <a:rPr lang="fr-FR" sz="4400" b="1" dirty="0" err="1" smtClean="0"/>
              <a:t>Indro</a:t>
            </a:r>
            <a:r>
              <a:rPr lang="fr-FR" sz="4400" b="1" dirty="0" smtClean="0"/>
              <a:t>, </a:t>
            </a:r>
            <a:r>
              <a:rPr lang="fr-FR" sz="4400" b="1" dirty="0" err="1" smtClean="0"/>
              <a:t>Jesosy</a:t>
            </a:r>
            <a:r>
              <a:rPr lang="fr-FR" sz="4400" b="1" dirty="0" smtClean="0"/>
              <a:t> no </a:t>
            </a:r>
            <a:r>
              <a:rPr lang="fr-FR" sz="4400" b="1" dirty="0" err="1" smtClean="0"/>
              <a:t>fiainako</a:t>
            </a:r>
            <a:r>
              <a:rPr lang="fr-FR" sz="4400" b="1" dirty="0" smtClean="0"/>
              <a:t>,</a:t>
            </a:r>
          </a:p>
          <a:p>
            <a:pPr algn="ctr"/>
            <a:r>
              <a:rPr lang="fr-FR" sz="4400" b="1" dirty="0" err="1" smtClean="0"/>
              <a:t>Izy</a:t>
            </a:r>
            <a:r>
              <a:rPr lang="fr-FR" sz="4400" b="1" dirty="0" smtClean="0"/>
              <a:t> no manda </a:t>
            </a:r>
            <a:r>
              <a:rPr lang="fr-FR" sz="4400" b="1" dirty="0" err="1" smtClean="0"/>
              <a:t>fiarovako</a:t>
            </a:r>
            <a:r>
              <a:rPr lang="fr-FR" sz="4400" b="1" dirty="0" smtClean="0"/>
              <a:t>;</a:t>
            </a:r>
          </a:p>
          <a:p>
            <a:pPr algn="ctr"/>
            <a:r>
              <a:rPr lang="fr-FR" sz="4400" b="1" dirty="0" err="1" smtClean="0"/>
              <a:t>Izaho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efa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maty</a:t>
            </a:r>
            <a:r>
              <a:rPr lang="fr-FR" sz="4400" b="1" dirty="0" smtClean="0"/>
              <a:t>, </a:t>
            </a:r>
            <a:r>
              <a:rPr lang="fr-FR" sz="4400" b="1" dirty="0" err="1" smtClean="0"/>
              <a:t>nefa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novelominy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indray</a:t>
            </a:r>
            <a:r>
              <a:rPr lang="fr-FR" sz="4400" b="1" dirty="0" smtClean="0"/>
              <a:t>,</a:t>
            </a:r>
          </a:p>
          <a:p>
            <a:pPr algn="ctr"/>
            <a:r>
              <a:rPr lang="pt-BR" sz="4400" b="1" dirty="0" smtClean="0"/>
              <a:t>Ka na dia mahantra aza aty,</a:t>
            </a:r>
          </a:p>
          <a:p>
            <a:pPr algn="ctr"/>
            <a:r>
              <a:rPr lang="fr-FR" sz="4400" b="1" dirty="0" smtClean="0"/>
              <a:t>Ka </a:t>
            </a:r>
            <a:r>
              <a:rPr lang="fr-FR" sz="4400" b="1" dirty="0" err="1" smtClean="0"/>
              <a:t>tsy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mbola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nafindra</a:t>
            </a:r>
            <a:r>
              <a:rPr lang="fr-FR" sz="4400" b="1" dirty="0" smtClean="0"/>
              <a:t> ho </a:t>
            </a:r>
            <a:r>
              <a:rPr lang="fr-FR" sz="4400" b="1" dirty="0" err="1" smtClean="0"/>
              <a:t>ary</a:t>
            </a:r>
            <a:r>
              <a:rPr lang="fr-FR" sz="4400" b="1" dirty="0" smtClean="0"/>
              <a:t>, </a:t>
            </a:r>
          </a:p>
          <a:p>
            <a:pPr algn="ctr"/>
            <a:r>
              <a:rPr lang="pl-PL" sz="4000" b="1" dirty="0" smtClean="0"/>
              <a:t>Jesosy no anjarako, ka ampy ahy re,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izay</a:t>
            </a:r>
            <a:r>
              <a:rPr lang="fr-FR" sz="4000" b="1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6933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200" b="1" dirty="0" smtClean="0"/>
              <a:t>3. O, ry Jesosy Tompo tsara ô!</a:t>
            </a:r>
          </a:p>
          <a:p>
            <a:pPr algn="ctr"/>
            <a:r>
              <a:rPr lang="fr-FR" sz="4200" b="1" dirty="0" err="1" smtClean="0"/>
              <a:t>Aza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mamela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ny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fanahiko</a:t>
            </a:r>
            <a:r>
              <a:rPr lang="fr-FR" sz="4200" b="1" dirty="0" smtClean="0"/>
              <a:t> </a:t>
            </a:r>
          </a:p>
          <a:p>
            <a:pPr algn="ctr"/>
            <a:r>
              <a:rPr lang="it-IT" sz="4200" b="1" dirty="0" smtClean="0"/>
              <a:t>Hisaraka aminao, fa tano aho ho</a:t>
            </a:r>
          </a:p>
          <a:p>
            <a:pPr algn="ctr"/>
            <a:r>
              <a:rPr lang="fr-FR" sz="4200" b="1" dirty="0" err="1" smtClean="0"/>
              <a:t>mpanomponao</a:t>
            </a:r>
            <a:r>
              <a:rPr lang="fr-FR" sz="4200" b="1" dirty="0" smtClean="0"/>
              <a:t>.</a:t>
            </a:r>
          </a:p>
          <a:p>
            <a:pPr algn="ctr"/>
            <a:r>
              <a:rPr lang="fr-FR" sz="4200" b="1" dirty="0" err="1" smtClean="0"/>
              <a:t>Mba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velomy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ny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fitiavako</a:t>
            </a:r>
            <a:endParaRPr lang="fr-FR" sz="4200" b="1" dirty="0" smtClean="0"/>
          </a:p>
          <a:p>
            <a:pPr algn="ctr"/>
            <a:r>
              <a:rPr lang="fr-FR" sz="4200" b="1" dirty="0" smtClean="0"/>
              <a:t>Ka </a:t>
            </a:r>
            <a:r>
              <a:rPr lang="fr-FR" sz="4200" b="1" dirty="0" err="1" smtClean="0"/>
              <a:t>tohano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ny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fandehanako</a:t>
            </a:r>
            <a:r>
              <a:rPr lang="fr-FR" sz="4200" b="1" dirty="0" smtClean="0"/>
              <a:t>, </a:t>
            </a:r>
          </a:p>
          <a:p>
            <a:pPr algn="ctr"/>
            <a:r>
              <a:rPr lang="fr-FR" sz="4200" b="1" dirty="0" err="1" smtClean="0"/>
              <a:t>Mba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hanarahako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ny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lalana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izay</a:t>
            </a:r>
            <a:r>
              <a:rPr lang="fr-FR" sz="4200" b="1" dirty="0" smtClean="0"/>
              <a:t> </a:t>
            </a:r>
            <a:r>
              <a:rPr lang="fr-FR" sz="4200" b="1" dirty="0" err="1" smtClean="0"/>
              <a:t>nalehanao</a:t>
            </a:r>
            <a:r>
              <a:rPr lang="fr-FR" sz="42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138</Words>
  <Application>Microsoft Office PowerPoint</Application>
  <PresentationFormat>Affichage à l'écran (16:9)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17</cp:revision>
  <dcterms:created xsi:type="dcterms:W3CDTF">2012-12-15T15:29:56Z</dcterms:created>
  <dcterms:modified xsi:type="dcterms:W3CDTF">2014-10-28T18:25:07Z</dcterms:modified>
</cp:coreProperties>
</file>